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3"/>
  </p:sldMasterIdLst>
  <p:notesMasterIdLst>
    <p:notesMasterId r:id="rId5"/>
  </p:notesMasterIdLst>
  <p:sldIdLst>
    <p:sldId id="256" r:id="rId4"/>
    <p:sldId id="257" r:id="rId6"/>
    <p:sldId id="258" r:id="rId7"/>
    <p:sldId id="259" r:id="rId8"/>
    <p:sldId id="260" r:id="rId9"/>
    <p:sldId id="261" r:id="rId10"/>
    <p:sldId id="262" r:id="rId11"/>
    <p:sldId id="263" r:id="rId12"/>
    <p:sldId id="264" r:id="rId13"/>
    <p:sldId id="265" r:id="rId14"/>
  </p:sldIdLst>
  <p:sldSz cx="9144000" cy="5143500"/>
  <p:notesSz cx="6858000" cy="9144000"/>
  <p:embeddedFontLst>
    <p:embeddedFont>
      <p:font typeface="Poppins" charset="0"/>
      <p:regular r:id="rId18"/>
      <p:bold r:id="rId19"/>
      <p:italic r:id="rId20"/>
      <p:boldItalic r:id="rId21"/>
    </p:embeddedFont>
    <p:embeddedFont>
      <p:font typeface="Corbel" charset="0"/>
      <p:regular r:id="rId22"/>
      <p:bold r:id="rId23"/>
      <p:italic r:id="rId24"/>
      <p:boldItalic r:id="rId25"/>
    </p:embeddedFont>
    <p:embeddedFont>
      <p:font typeface="Josefin Sans" charset="0"/>
      <p:regular r:id="rId26"/>
      <p:bold r:id="rId27"/>
      <p:italic r:id="rId28"/>
      <p:boldItalic r:id="rId29"/>
    </p:embeddedFont>
    <p:embeddedFont>
      <p:font typeface="Josefin Sans Thin"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3" Type="http://schemas.openxmlformats.org/officeDocument/2006/relationships/font" Target="fonts/font16.fntdata"/><Relationship Id="rId32" Type="http://schemas.openxmlformats.org/officeDocument/2006/relationships/font" Target="fonts/font15.fntdata"/><Relationship Id="rId31" Type="http://schemas.openxmlformats.org/officeDocument/2006/relationships/font" Target="fonts/font14.fntdata"/><Relationship Id="rId30" Type="http://schemas.openxmlformats.org/officeDocument/2006/relationships/font" Target="fonts/font13.fntdata"/><Relationship Id="rId3" Type="http://schemas.openxmlformats.org/officeDocument/2006/relationships/slideMaster" Target="slideMasters/slideMaster2.xml"/><Relationship Id="rId29" Type="http://schemas.openxmlformats.org/officeDocument/2006/relationships/font" Target="fonts/font12.fntdata"/><Relationship Id="rId28" Type="http://schemas.openxmlformats.org/officeDocument/2006/relationships/font" Target="fonts/font11.fntdata"/><Relationship Id="rId27" Type="http://schemas.openxmlformats.org/officeDocument/2006/relationships/font" Target="fonts/font10.fntdata"/><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5" name="Shape 125"/>
        <p:cNvGrpSpPr/>
        <p:nvPr/>
      </p:nvGrpSpPr>
      <p:grpSpPr>
        <a:xfrm>
          <a:off x="0" y="0"/>
          <a:ext cx="0" cy="0"/>
          <a:chOff x="0" y="0"/>
          <a:chExt cx="0" cy="0"/>
        </a:xfrm>
      </p:grpSpPr>
      <p:sp>
        <p:nvSpPr>
          <p:cNvPr id="126" name="Google Shape;126;gaef6cbabc6_2_75: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27" name="Google Shape;127;gaef6cbabc6_2_75: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4" name="Shape 264"/>
        <p:cNvGrpSpPr/>
        <p:nvPr/>
      </p:nvGrpSpPr>
      <p:grpSpPr>
        <a:xfrm>
          <a:off x="0" y="0"/>
          <a:ext cx="0" cy="0"/>
          <a:chOff x="0" y="0"/>
          <a:chExt cx="0" cy="0"/>
        </a:xfrm>
      </p:grpSpPr>
      <p:sp>
        <p:nvSpPr>
          <p:cNvPr id="265" name="Google Shape;265;gaef6cbabc6_2_189: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66" name="Google Shape;266;gaef6cbabc6_2_189: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7" name="Shape 137"/>
        <p:cNvGrpSpPr/>
        <p:nvPr/>
      </p:nvGrpSpPr>
      <p:grpSpPr>
        <a:xfrm>
          <a:off x="0" y="0"/>
          <a:ext cx="0" cy="0"/>
          <a:chOff x="0" y="0"/>
          <a:chExt cx="0" cy="0"/>
        </a:xfrm>
      </p:grpSpPr>
      <p:sp>
        <p:nvSpPr>
          <p:cNvPr id="138" name="Google Shape;138;gaef6cbabc6_2_87: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39" name="Google Shape;139;gaef6cbabc6_2_87: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8" name="Shape 148"/>
        <p:cNvGrpSpPr/>
        <p:nvPr/>
      </p:nvGrpSpPr>
      <p:grpSpPr>
        <a:xfrm>
          <a:off x="0" y="0"/>
          <a:ext cx="0" cy="0"/>
          <a:chOff x="0" y="0"/>
          <a:chExt cx="0" cy="0"/>
        </a:xfrm>
      </p:grpSpPr>
      <p:sp>
        <p:nvSpPr>
          <p:cNvPr id="149" name="Google Shape;149;gaef6cbabc6_2_97: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0" name="Google Shape;150;gaef6cbabc6_2_97: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3" name="Shape 163"/>
        <p:cNvGrpSpPr/>
        <p:nvPr/>
      </p:nvGrpSpPr>
      <p:grpSpPr>
        <a:xfrm>
          <a:off x="0" y="0"/>
          <a:ext cx="0" cy="0"/>
          <a:chOff x="0" y="0"/>
          <a:chExt cx="0" cy="0"/>
        </a:xfrm>
      </p:grpSpPr>
      <p:sp>
        <p:nvSpPr>
          <p:cNvPr id="164" name="Google Shape;164;gaef6cbabc6_2_111: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65" name="Google Shape;165;gaef6cbabc6_2_11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4" name="Shape 174"/>
        <p:cNvGrpSpPr/>
        <p:nvPr/>
      </p:nvGrpSpPr>
      <p:grpSpPr>
        <a:xfrm>
          <a:off x="0" y="0"/>
          <a:ext cx="0" cy="0"/>
          <a:chOff x="0" y="0"/>
          <a:chExt cx="0" cy="0"/>
        </a:xfrm>
      </p:grpSpPr>
      <p:sp>
        <p:nvSpPr>
          <p:cNvPr id="175" name="Google Shape;175;gaef6cbabc6_2_129: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76" name="Google Shape;176;gaef6cbabc6_2_129: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4" name="Shape 204"/>
        <p:cNvGrpSpPr/>
        <p:nvPr/>
      </p:nvGrpSpPr>
      <p:grpSpPr>
        <a:xfrm>
          <a:off x="0" y="0"/>
          <a:ext cx="0" cy="0"/>
          <a:chOff x="0" y="0"/>
          <a:chExt cx="0" cy="0"/>
        </a:xfrm>
      </p:grpSpPr>
      <p:sp>
        <p:nvSpPr>
          <p:cNvPr id="205" name="Google Shape;205;gaef6cbabc6_2_152: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06" name="Google Shape;206;gaef6cbabc6_2_152: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4" name="Shape 234"/>
        <p:cNvGrpSpPr/>
        <p:nvPr/>
      </p:nvGrpSpPr>
      <p:grpSpPr>
        <a:xfrm>
          <a:off x="0" y="0"/>
          <a:ext cx="0" cy="0"/>
          <a:chOff x="0" y="0"/>
          <a:chExt cx="0" cy="0"/>
        </a:xfrm>
      </p:grpSpPr>
      <p:sp>
        <p:nvSpPr>
          <p:cNvPr id="235" name="Google Shape;235;gaef6cbabc6_2_171: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36" name="Google Shape;236;gaef6cbabc6_2_17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3" name="Shape 243"/>
        <p:cNvGrpSpPr/>
        <p:nvPr/>
      </p:nvGrpSpPr>
      <p:grpSpPr>
        <a:xfrm>
          <a:off x="0" y="0"/>
          <a:ext cx="0" cy="0"/>
          <a:chOff x="0" y="0"/>
          <a:chExt cx="0" cy="0"/>
        </a:xfrm>
      </p:grpSpPr>
      <p:sp>
        <p:nvSpPr>
          <p:cNvPr id="244" name="Google Shape;244;gaef6cbabc6_2_179: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45" name="Google Shape;245;gaef6cbabc6_2_179: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4" name="Shape 254"/>
        <p:cNvGrpSpPr/>
        <p:nvPr/>
      </p:nvGrpSpPr>
      <p:grpSpPr>
        <a:xfrm>
          <a:off x="0" y="0"/>
          <a:ext cx="0" cy="0"/>
          <a:chOff x="0" y="0"/>
          <a:chExt cx="0" cy="0"/>
        </a:xfrm>
      </p:grpSpPr>
      <p:sp>
        <p:nvSpPr>
          <p:cNvPr id="255" name="Google Shape;255;gaef6cbabc6_2_193:notes"/>
          <p:cNvSpPr txBox="1"/>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56" name="Google Shape;256;gaef6cbabc6_2_19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matchingName="标题幻灯片">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lvl="0" algn="ctr">
              <a:lnSpc>
                <a:spcPct val="90000"/>
              </a:lnSpc>
              <a:spcBef>
                <a:spcPts val="0"/>
              </a:spcBef>
              <a:spcAft>
                <a:spcPts val="0"/>
              </a:spcAft>
              <a:buClr>
                <a:schemeClr val="dk1"/>
              </a:buClr>
              <a:buSzPts val="4500"/>
              <a:buFont typeface="Arial" panose="020B0604020202090204"/>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59" name="Google Shape;59;p14"/>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14"/>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matchingName="空白">
  <p:cSld name="BLANK">
    <p:spTree>
      <p:nvGrpSpPr>
        <p:cNvPr id="62" name="Shape 62"/>
        <p:cNvGrpSpPr/>
        <p:nvPr/>
      </p:nvGrpSpPr>
      <p:grpSpPr>
        <a:xfrm>
          <a:off x="0" y="0"/>
          <a:ext cx="0" cy="0"/>
          <a:chOff x="0" y="0"/>
          <a:chExt cx="0" cy="0"/>
        </a:xfrm>
      </p:grpSpPr>
      <p:sp>
        <p:nvSpPr>
          <p:cNvPr id="63" name="Google Shape;63;p15"/>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4" name="Google Shape;64;p15"/>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5" name="Google Shape;65;p15"/>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matchingName="标题和内容">
  <p:cSld name="OBJECT">
    <p:spTree>
      <p:nvGrpSpPr>
        <p:cNvPr id="66" name="Shape 66"/>
        <p:cNvGrpSpPr/>
        <p:nvPr/>
      </p:nvGrpSpPr>
      <p:grpSpPr>
        <a:xfrm>
          <a:off x="0" y="0"/>
          <a:ext cx="0" cy="0"/>
          <a:chOff x="0" y="0"/>
          <a:chExt cx="0" cy="0"/>
        </a:xfrm>
      </p:grpSpPr>
      <p:sp>
        <p:nvSpPr>
          <p:cNvPr id="67" name="Google Shape;67;p16"/>
          <p:cNvSpPr txBox="1"/>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8" name="Google Shape;68;p16"/>
          <p:cNvSpPr txBox="1"/>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p:txBody>
      </p:sp>
      <p:sp>
        <p:nvSpPr>
          <p:cNvPr id="69" name="Google Shape;69;p16"/>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0" name="Google Shape;70;p16"/>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1" name="Google Shape;71;p16"/>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matchingName="节标题">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623888" y="1282304"/>
            <a:ext cx="7886700" cy="2139553"/>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4500"/>
              <a:buFont typeface="Arial" panose="020B0604020202090204"/>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4" name="Google Shape;74;p17"/>
          <p:cNvSpPr txBox="1"/>
          <p:nvPr>
            <p:ph type="body" idx="1"/>
          </p:nvPr>
        </p:nvSpPr>
        <p:spPr>
          <a:xfrm>
            <a:off x="623888" y="3442097"/>
            <a:ext cx="7886700" cy="112514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p:txBody>
      </p:sp>
      <p:sp>
        <p:nvSpPr>
          <p:cNvPr id="75" name="Google Shape;75;p17"/>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7"/>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matchingName="两栏内容">
  <p:cSld name="TWO_OBJECTS">
    <p:spTree>
      <p:nvGrpSpPr>
        <p:cNvPr id="78" name="Shape 78"/>
        <p:cNvGrpSpPr/>
        <p:nvPr/>
      </p:nvGrpSpPr>
      <p:grpSpPr>
        <a:xfrm>
          <a:off x="0" y="0"/>
          <a:ext cx="0" cy="0"/>
          <a:chOff x="0" y="0"/>
          <a:chExt cx="0" cy="0"/>
        </a:xfrm>
      </p:grpSpPr>
      <p:sp>
        <p:nvSpPr>
          <p:cNvPr id="79" name="Google Shape;79;p18"/>
          <p:cNvSpPr txBox="1"/>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8"/>
          <p:cNvSpPr txBox="1"/>
          <p:nvPr>
            <p:ph type="body" idx="1"/>
          </p:nvPr>
        </p:nvSpPr>
        <p:spPr>
          <a:xfrm>
            <a:off x="628650" y="1369219"/>
            <a:ext cx="38862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p:txBody>
      </p:sp>
      <p:sp>
        <p:nvSpPr>
          <p:cNvPr id="81" name="Google Shape;81;p18"/>
          <p:cNvSpPr txBox="1"/>
          <p:nvPr>
            <p:ph type="body" idx="2"/>
          </p:nvPr>
        </p:nvSpPr>
        <p:spPr>
          <a:xfrm>
            <a:off x="4629150" y="1369219"/>
            <a:ext cx="38862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p:txBody>
      </p:sp>
      <p:sp>
        <p:nvSpPr>
          <p:cNvPr id="82" name="Google Shape;82;p18"/>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18"/>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 name="Google Shape;84;p18"/>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matchingName="比较">
  <p:cSld name="TWO_OBJECTS_WITH_TEXT">
    <p:spTree>
      <p:nvGrpSpPr>
        <p:cNvPr id="85" name="Shape 85"/>
        <p:cNvGrpSpPr/>
        <p:nvPr/>
      </p:nvGrpSpPr>
      <p:grpSpPr>
        <a:xfrm>
          <a:off x="0" y="0"/>
          <a:ext cx="0" cy="0"/>
          <a:chOff x="0" y="0"/>
          <a:chExt cx="0" cy="0"/>
        </a:xfrm>
      </p:grpSpPr>
      <p:sp>
        <p:nvSpPr>
          <p:cNvPr id="86" name="Google Shape;86;p19"/>
          <p:cNvSpPr txBox="1"/>
          <p:nvPr>
            <p:ph type="title"/>
          </p:nvPr>
        </p:nvSpPr>
        <p:spPr>
          <a:xfrm>
            <a:off x="629841"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7" name="Google Shape;87;p19"/>
          <p:cNvSpPr txBox="1"/>
          <p:nvPr>
            <p:ph type="body" idx="1"/>
          </p:nvPr>
        </p:nvSpPr>
        <p:spPr>
          <a:xfrm>
            <a:off x="629841" y="1260872"/>
            <a:ext cx="3868340"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p:txBody>
      </p:sp>
      <p:sp>
        <p:nvSpPr>
          <p:cNvPr id="88" name="Google Shape;88;p19"/>
          <p:cNvSpPr txBox="1"/>
          <p:nvPr>
            <p:ph type="body" idx="2"/>
          </p:nvPr>
        </p:nvSpPr>
        <p:spPr>
          <a:xfrm>
            <a:off x="629841" y="1878806"/>
            <a:ext cx="3868340" cy="2763441"/>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p:txBody>
      </p:sp>
      <p:sp>
        <p:nvSpPr>
          <p:cNvPr id="89" name="Google Shape;89;p19"/>
          <p:cNvSpPr txBox="1"/>
          <p:nvPr>
            <p:ph type="body" idx="3"/>
          </p:nvPr>
        </p:nvSpPr>
        <p:spPr>
          <a:xfrm>
            <a:off x="4629150" y="1260872"/>
            <a:ext cx="3887391"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p:txBody>
      </p:sp>
      <p:sp>
        <p:nvSpPr>
          <p:cNvPr id="90" name="Google Shape;90;p19"/>
          <p:cNvSpPr txBox="1"/>
          <p:nvPr>
            <p:ph type="body" idx="4"/>
          </p:nvPr>
        </p:nvSpPr>
        <p:spPr>
          <a:xfrm>
            <a:off x="4629150" y="1878806"/>
            <a:ext cx="3887391" cy="2763441"/>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p:txBody>
      </p:sp>
      <p:sp>
        <p:nvSpPr>
          <p:cNvPr id="91" name="Google Shape;91;p19"/>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2" name="Google Shape;92;p19"/>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9"/>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matchingName="仅标题">
  <p:cSld name="TITLE_ONLY">
    <p:spTree>
      <p:nvGrpSpPr>
        <p:cNvPr id="94" name="Shape 94"/>
        <p:cNvGrpSpPr/>
        <p:nvPr/>
      </p:nvGrpSpPr>
      <p:grpSpPr>
        <a:xfrm>
          <a:off x="0" y="0"/>
          <a:ext cx="0" cy="0"/>
          <a:chOff x="0" y="0"/>
          <a:chExt cx="0" cy="0"/>
        </a:xfrm>
      </p:grpSpPr>
      <p:sp>
        <p:nvSpPr>
          <p:cNvPr id="95" name="Google Shape;95;p20"/>
          <p:cNvSpPr txBox="1"/>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6" name="Google Shape;96;p20"/>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0"/>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0"/>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matchingName="内容与标题">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629841" y="342900"/>
            <a:ext cx="2949178"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Arial" panose="020B0604020202090204"/>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1"/>
          <p:cNvSpPr txBox="1"/>
          <p:nvPr>
            <p:ph type="body" idx="1"/>
          </p:nvPr>
        </p:nvSpPr>
        <p:spPr>
          <a:xfrm>
            <a:off x="3887391" y="740569"/>
            <a:ext cx="4629150" cy="3655219"/>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p:txBody>
      </p:sp>
      <p:sp>
        <p:nvSpPr>
          <p:cNvPr id="102" name="Google Shape;102;p21"/>
          <p:cNvSpPr txBox="1"/>
          <p:nvPr>
            <p:ph type="body" idx="2"/>
          </p:nvPr>
        </p:nvSpPr>
        <p:spPr>
          <a:xfrm>
            <a:off x="629841" y="1543050"/>
            <a:ext cx="2949178"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p:txBody>
      </p:sp>
      <p:sp>
        <p:nvSpPr>
          <p:cNvPr id="103" name="Google Shape;103;p21"/>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1"/>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1"/>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matchingName="图片与标题">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629841" y="342900"/>
            <a:ext cx="2949178"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Arial" panose="020B0604020202090204"/>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8" name="Google Shape;108;p22"/>
          <p:cNvSpPr/>
          <p:nvPr>
            <p:ph type="pic" idx="2"/>
          </p:nvPr>
        </p:nvSpPr>
        <p:spPr>
          <a:xfrm>
            <a:off x="3887391" y="740569"/>
            <a:ext cx="4629150" cy="3655219"/>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400"/>
              <a:buFont typeface="Arial" panose="020B0604020202090204"/>
              <a:buNone/>
              <a:defRPr sz="2400" b="0" i="0" u="none" strike="noStrike" cap="none">
                <a:solidFill>
                  <a:schemeClr val="dk1"/>
                </a:solidFill>
                <a:latin typeface="Arial" panose="020B0604020202090204"/>
                <a:ea typeface="Arial" panose="020B0604020202090204"/>
                <a:cs typeface="Arial" panose="020B0604020202090204"/>
                <a:sym typeface="Arial" panose="020B0604020202090204"/>
              </a:defRPr>
            </a:lvl1pPr>
            <a:lvl2pPr marR="0" lvl="1" algn="l" rtl="0">
              <a:lnSpc>
                <a:spcPct val="90000"/>
              </a:lnSpc>
              <a:spcBef>
                <a:spcPts val="400"/>
              </a:spcBef>
              <a:spcAft>
                <a:spcPts val="0"/>
              </a:spcAft>
              <a:buClr>
                <a:schemeClr val="dk1"/>
              </a:buClr>
              <a:buSzPts val="2100"/>
              <a:buFont typeface="Arial" panose="020B0604020202090204"/>
              <a:buNone/>
              <a:defRPr sz="2100" b="0" i="0" u="none" strike="noStrike" cap="none">
                <a:solidFill>
                  <a:schemeClr val="dk1"/>
                </a:solidFill>
                <a:latin typeface="Arial" panose="020B0604020202090204"/>
                <a:ea typeface="Arial" panose="020B0604020202090204"/>
                <a:cs typeface="Arial" panose="020B0604020202090204"/>
                <a:sym typeface="Arial" panose="020B0604020202090204"/>
              </a:defRPr>
            </a:lvl2pPr>
            <a:lvl3pPr marR="0" lvl="2" algn="l" rtl="0">
              <a:lnSpc>
                <a:spcPct val="90000"/>
              </a:lnSpc>
              <a:spcBef>
                <a:spcPts val="400"/>
              </a:spcBef>
              <a:spcAft>
                <a:spcPts val="0"/>
              </a:spcAft>
              <a:buClr>
                <a:schemeClr val="dk1"/>
              </a:buClr>
              <a:buSzPts val="1800"/>
              <a:buFont typeface="Arial" panose="020B0604020202090204"/>
              <a:buNone/>
              <a:defRPr sz="1800" b="0" i="0" u="none" strike="noStrike" cap="none">
                <a:solidFill>
                  <a:schemeClr val="dk1"/>
                </a:solidFill>
                <a:latin typeface="Arial" panose="020B0604020202090204"/>
                <a:ea typeface="Arial" panose="020B0604020202090204"/>
                <a:cs typeface="Arial" panose="020B0604020202090204"/>
                <a:sym typeface="Arial" panose="020B0604020202090204"/>
              </a:defRPr>
            </a:lvl3pPr>
            <a:lvl4pPr marR="0" lvl="3" algn="l" rtl="0">
              <a:lnSpc>
                <a:spcPct val="90000"/>
              </a:lnSpc>
              <a:spcBef>
                <a:spcPts val="400"/>
              </a:spcBef>
              <a:spcAft>
                <a:spcPts val="0"/>
              </a:spcAft>
              <a:buClr>
                <a:schemeClr val="dk1"/>
              </a:buClr>
              <a:buSzPts val="1500"/>
              <a:buFont typeface="Arial" panose="020B0604020202090204"/>
              <a:buNone/>
              <a:defRPr sz="1500" b="0" i="0" u="none" strike="noStrike" cap="none">
                <a:solidFill>
                  <a:schemeClr val="dk1"/>
                </a:solidFill>
                <a:latin typeface="Arial" panose="020B0604020202090204"/>
                <a:ea typeface="Arial" panose="020B0604020202090204"/>
                <a:cs typeface="Arial" panose="020B0604020202090204"/>
                <a:sym typeface="Arial" panose="020B0604020202090204"/>
              </a:defRPr>
            </a:lvl4pPr>
            <a:lvl5pPr marR="0" lvl="4" algn="l" rtl="0">
              <a:lnSpc>
                <a:spcPct val="90000"/>
              </a:lnSpc>
              <a:spcBef>
                <a:spcPts val="400"/>
              </a:spcBef>
              <a:spcAft>
                <a:spcPts val="0"/>
              </a:spcAft>
              <a:buClr>
                <a:schemeClr val="dk1"/>
              </a:buClr>
              <a:buSzPts val="1500"/>
              <a:buFont typeface="Arial" panose="020B0604020202090204"/>
              <a:buNone/>
              <a:defRPr sz="1500" b="0" i="0" u="none" strike="noStrike" cap="none">
                <a:solidFill>
                  <a:schemeClr val="dk1"/>
                </a:solidFill>
                <a:latin typeface="Arial" panose="020B0604020202090204"/>
                <a:ea typeface="Arial" panose="020B0604020202090204"/>
                <a:cs typeface="Arial" panose="020B0604020202090204"/>
                <a:sym typeface="Arial" panose="020B0604020202090204"/>
              </a:defRPr>
            </a:lvl5pPr>
            <a:lvl6pPr marR="0" lvl="5" algn="l" rtl="0">
              <a:lnSpc>
                <a:spcPct val="90000"/>
              </a:lnSpc>
              <a:spcBef>
                <a:spcPts val="400"/>
              </a:spcBef>
              <a:spcAft>
                <a:spcPts val="0"/>
              </a:spcAft>
              <a:buClr>
                <a:schemeClr val="dk1"/>
              </a:buClr>
              <a:buSzPts val="1500"/>
              <a:buFont typeface="Arial" panose="020B0604020202090204"/>
              <a:buNone/>
              <a:defRPr sz="1500" b="0" i="0" u="none" strike="noStrike" cap="none">
                <a:solidFill>
                  <a:schemeClr val="dk1"/>
                </a:solidFill>
                <a:latin typeface="Arial" panose="020B0604020202090204"/>
                <a:ea typeface="Arial" panose="020B0604020202090204"/>
                <a:cs typeface="Arial" panose="020B0604020202090204"/>
                <a:sym typeface="Arial" panose="020B0604020202090204"/>
              </a:defRPr>
            </a:lvl6pPr>
            <a:lvl7pPr marR="0" lvl="6" algn="l" rtl="0">
              <a:lnSpc>
                <a:spcPct val="90000"/>
              </a:lnSpc>
              <a:spcBef>
                <a:spcPts val="400"/>
              </a:spcBef>
              <a:spcAft>
                <a:spcPts val="0"/>
              </a:spcAft>
              <a:buClr>
                <a:schemeClr val="dk1"/>
              </a:buClr>
              <a:buSzPts val="1500"/>
              <a:buFont typeface="Arial" panose="020B0604020202090204"/>
              <a:buNone/>
              <a:defRPr sz="1500" b="0" i="0" u="none" strike="noStrike" cap="none">
                <a:solidFill>
                  <a:schemeClr val="dk1"/>
                </a:solidFill>
                <a:latin typeface="Arial" panose="020B0604020202090204"/>
                <a:ea typeface="Arial" panose="020B0604020202090204"/>
                <a:cs typeface="Arial" panose="020B0604020202090204"/>
                <a:sym typeface="Arial" panose="020B0604020202090204"/>
              </a:defRPr>
            </a:lvl7pPr>
            <a:lvl8pPr marR="0" lvl="7" algn="l" rtl="0">
              <a:lnSpc>
                <a:spcPct val="90000"/>
              </a:lnSpc>
              <a:spcBef>
                <a:spcPts val="400"/>
              </a:spcBef>
              <a:spcAft>
                <a:spcPts val="0"/>
              </a:spcAft>
              <a:buClr>
                <a:schemeClr val="dk1"/>
              </a:buClr>
              <a:buSzPts val="1500"/>
              <a:buFont typeface="Arial" panose="020B0604020202090204"/>
              <a:buNone/>
              <a:defRPr sz="1500" b="0" i="0" u="none" strike="noStrike" cap="none">
                <a:solidFill>
                  <a:schemeClr val="dk1"/>
                </a:solidFill>
                <a:latin typeface="Arial" panose="020B0604020202090204"/>
                <a:ea typeface="Arial" panose="020B0604020202090204"/>
                <a:cs typeface="Arial" panose="020B0604020202090204"/>
                <a:sym typeface="Arial" panose="020B0604020202090204"/>
              </a:defRPr>
            </a:lvl8pPr>
            <a:lvl9pPr marR="0" lvl="8" algn="l" rtl="0">
              <a:lnSpc>
                <a:spcPct val="90000"/>
              </a:lnSpc>
              <a:spcBef>
                <a:spcPts val="400"/>
              </a:spcBef>
              <a:spcAft>
                <a:spcPts val="0"/>
              </a:spcAft>
              <a:buClr>
                <a:schemeClr val="dk1"/>
              </a:buClr>
              <a:buSzPts val="1500"/>
              <a:buFont typeface="Arial" panose="020B0604020202090204"/>
              <a:buNone/>
              <a:defRPr sz="1500" b="0" i="0" u="none" strike="noStrike" cap="none">
                <a:solidFill>
                  <a:schemeClr val="dk1"/>
                </a:solidFill>
                <a:latin typeface="Arial" panose="020B0604020202090204"/>
                <a:ea typeface="Arial" panose="020B0604020202090204"/>
                <a:cs typeface="Arial" panose="020B0604020202090204"/>
                <a:sym typeface="Arial" panose="020B0604020202090204"/>
              </a:defRPr>
            </a:lvl9pPr>
          </a:lstStyle>
          <a:p/>
        </p:txBody>
      </p:sp>
      <p:sp>
        <p:nvSpPr>
          <p:cNvPr id="109" name="Google Shape;109;p22"/>
          <p:cNvSpPr txBox="1"/>
          <p:nvPr>
            <p:ph type="body" idx="1"/>
          </p:nvPr>
        </p:nvSpPr>
        <p:spPr>
          <a:xfrm>
            <a:off x="629841" y="1543050"/>
            <a:ext cx="2949178"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p:txBody>
      </p:sp>
      <p:sp>
        <p:nvSpPr>
          <p:cNvPr id="110" name="Google Shape;110;p22"/>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matchingName="标题和竖排文字">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5" name="Google Shape;115;p23"/>
          <p:cNvSpPr txBox="1"/>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p:txBody>
      </p:sp>
      <p:sp>
        <p:nvSpPr>
          <p:cNvPr id="116" name="Google Shape;116;p23"/>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23"/>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3"/>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matchingName="竖排标题与文本">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350073" y="1467446"/>
            <a:ext cx="4358879" cy="1971675"/>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1" name="Google Shape;121;p24"/>
          <p:cNvSpPr txBox="1"/>
          <p:nvPr>
            <p:ph type="body" idx="1"/>
          </p:nvPr>
        </p:nvSpPr>
        <p:spPr>
          <a:xfrm rot="5400000">
            <a:off x="1349573" y="-447079"/>
            <a:ext cx="4358879" cy="5800725"/>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p:txBody>
      </p:sp>
      <p:sp>
        <p:nvSpPr>
          <p:cNvPr id="122" name="Google Shape;122;p24"/>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3" name="Google Shape;123;p24"/>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4"/>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zh-CN"/>
            </a:fld>
            <a:endParaRPr lang="zh-C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Arial" panose="020B0604020202090204"/>
              <a:buNone/>
              <a:defRPr sz="3300" b="0" i="0" u="none" strike="noStrike" cap="none">
                <a:solidFill>
                  <a:schemeClr val="dk1"/>
                </a:solidFill>
                <a:latin typeface="Arial" panose="020B0604020202090204"/>
                <a:ea typeface="Arial" panose="020B0604020202090204"/>
                <a:cs typeface="Arial" panose="020B0604020202090204"/>
                <a:sym typeface="Arial" panose="020B0604020202090204"/>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panose="020B0604020202090204"/>
              <a:buChar char="•"/>
              <a:defRPr sz="2100" b="0" i="0" u="none" strike="noStrike" cap="none">
                <a:solidFill>
                  <a:schemeClr val="dk1"/>
                </a:solidFill>
                <a:latin typeface="Arial" panose="020B0604020202090204"/>
                <a:ea typeface="Arial" panose="020B0604020202090204"/>
                <a:cs typeface="Arial" panose="020B0604020202090204"/>
                <a:sym typeface="Arial" panose="020B0604020202090204"/>
              </a:defRPr>
            </a:lvl1pPr>
            <a:lvl2pPr marL="914400" marR="0" lvl="1" indent="-342900" algn="l" rtl="0">
              <a:lnSpc>
                <a:spcPct val="90000"/>
              </a:lnSpc>
              <a:spcBef>
                <a:spcPts val="400"/>
              </a:spcBef>
              <a:spcAft>
                <a:spcPts val="0"/>
              </a:spcAft>
              <a:buClr>
                <a:schemeClr val="dk1"/>
              </a:buClr>
              <a:buSzPts val="1800"/>
              <a:buFont typeface="Arial" panose="020B0604020202090204"/>
              <a:buChar char="•"/>
              <a:defRPr sz="1800" b="0" i="0" u="none" strike="noStrike" cap="none">
                <a:solidFill>
                  <a:schemeClr val="dk1"/>
                </a:solidFill>
                <a:latin typeface="Arial" panose="020B0604020202090204"/>
                <a:ea typeface="Arial" panose="020B0604020202090204"/>
                <a:cs typeface="Arial" panose="020B0604020202090204"/>
                <a:sym typeface="Arial" panose="020B0604020202090204"/>
              </a:defRPr>
            </a:lvl2pPr>
            <a:lvl3pPr marL="1371600" marR="0" lvl="2" indent="-323850" algn="l" rtl="0">
              <a:lnSpc>
                <a:spcPct val="90000"/>
              </a:lnSpc>
              <a:spcBef>
                <a:spcPts val="400"/>
              </a:spcBef>
              <a:spcAft>
                <a:spcPts val="0"/>
              </a:spcAft>
              <a:buClr>
                <a:schemeClr val="dk1"/>
              </a:buClr>
              <a:buSzPts val="1500"/>
              <a:buFont typeface="Arial" panose="020B0604020202090204"/>
              <a:buChar char="•"/>
              <a:defRPr sz="1500" b="0" i="0" u="none" strike="noStrike" cap="none">
                <a:solidFill>
                  <a:schemeClr val="dk1"/>
                </a:solidFill>
                <a:latin typeface="Arial" panose="020B0604020202090204"/>
                <a:ea typeface="Arial" panose="020B0604020202090204"/>
                <a:cs typeface="Arial" panose="020B0604020202090204"/>
                <a:sym typeface="Arial" panose="020B0604020202090204"/>
              </a:defRPr>
            </a:lvl3pPr>
            <a:lvl4pPr marL="1828800" marR="0" lvl="3"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4pPr>
            <a:lvl5pPr marL="2286000" marR="0" lvl="4"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5pPr>
            <a:lvl6pPr marL="2743200" marR="0" lvl="5"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6pPr>
            <a:lvl7pPr marL="3200400" marR="0" lvl="6"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7pPr>
            <a:lvl8pPr marL="3657600" marR="0" lvl="7"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8pPr>
            <a:lvl9pPr marL="4114800" marR="0" lvl="8" indent="-317500" algn="l" rtl="0">
              <a:lnSpc>
                <a:spcPct val="90000"/>
              </a:lnSpc>
              <a:spcBef>
                <a:spcPts val="400"/>
              </a:spcBef>
              <a:spcAft>
                <a:spcPts val="0"/>
              </a:spcAft>
              <a:buClr>
                <a:schemeClr val="dk1"/>
              </a:buClr>
              <a:buSzPts val="1400"/>
              <a:buFont typeface="Arial" panose="020B0604020202090204"/>
              <a:buChar char="•"/>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9pPr>
          </a:lstStyle>
          <a:p/>
        </p:txBody>
      </p:sp>
      <p:sp>
        <p:nvSpPr>
          <p:cNvPr id="53" name="Google Shape;53;p13"/>
          <p:cNvSpPr txBox="1"/>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1pPr>
            <a:lvl2pPr marR="0" lvl="1"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2pPr>
            <a:lvl3pPr marR="0" lvl="2"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3pPr>
            <a:lvl4pPr marR="0" lvl="3"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4pPr>
            <a:lvl5pPr marR="0" lvl="4"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5pPr>
            <a:lvl6pPr marR="0" lvl="5"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6pPr>
            <a:lvl7pPr marR="0" lvl="6"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7pPr>
            <a:lvl8pPr marR="0" lvl="7"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8pPr>
            <a:lvl9pPr marR="0" lvl="8"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9pPr>
          </a:lstStyle>
          <a:p/>
        </p:txBody>
      </p:sp>
      <p:sp>
        <p:nvSpPr>
          <p:cNvPr id="54" name="Google Shape;54;p13"/>
          <p:cNvSpPr txBox="1"/>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1pPr>
            <a:lvl2pPr marR="0" lvl="1"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2pPr>
            <a:lvl3pPr marR="0" lvl="2"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3pPr>
            <a:lvl4pPr marR="0" lvl="3"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4pPr>
            <a:lvl5pPr marR="0" lvl="4"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5pPr>
            <a:lvl6pPr marR="0" lvl="5"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6pPr>
            <a:lvl7pPr marR="0" lvl="6"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7pPr>
            <a:lvl8pPr marR="0" lvl="7"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8pPr>
            <a:lvl9pPr marR="0" lvl="8" algn="l" rtl="0">
              <a:spcBef>
                <a:spcPts val="0"/>
              </a:spcBef>
              <a:spcAft>
                <a:spcPts val="0"/>
              </a:spcAft>
              <a:buSzPts val="1100"/>
              <a:buNone/>
              <a:defRPr sz="1400" b="0" i="0" u="none" strike="noStrike" cap="none">
                <a:solidFill>
                  <a:schemeClr val="dk1"/>
                </a:solidFill>
                <a:latin typeface="Arial" panose="020B0604020202090204"/>
                <a:ea typeface="Arial" panose="020B0604020202090204"/>
                <a:cs typeface="Arial" panose="020B0604020202090204"/>
                <a:sym typeface="Arial" panose="020B0604020202090204"/>
              </a:defRPr>
            </a:lvl9pPr>
          </a:lstStyle>
          <a:p/>
        </p:txBody>
      </p:sp>
      <p:sp>
        <p:nvSpPr>
          <p:cNvPr id="55" name="Google Shape;55;p13"/>
          <p:cNvSpPr txBox="1"/>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1pPr>
            <a:lvl2pPr marL="0" marR="0" lvl="1" indent="0" algn="r" rtl="0">
              <a:spcBef>
                <a:spcPts val="0"/>
              </a:spcBef>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2pPr>
            <a:lvl3pPr marL="0" marR="0" lvl="2" indent="0" algn="r" rtl="0">
              <a:spcBef>
                <a:spcPts val="0"/>
              </a:spcBef>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3pPr>
            <a:lvl4pPr marL="0" marR="0" lvl="3" indent="0" algn="r" rtl="0">
              <a:spcBef>
                <a:spcPts val="0"/>
              </a:spcBef>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4pPr>
            <a:lvl5pPr marL="0" marR="0" lvl="4" indent="0" algn="r" rtl="0">
              <a:spcBef>
                <a:spcPts val="0"/>
              </a:spcBef>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5pPr>
            <a:lvl6pPr marL="0" marR="0" lvl="5" indent="0" algn="r" rtl="0">
              <a:spcBef>
                <a:spcPts val="0"/>
              </a:spcBef>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6pPr>
            <a:lvl7pPr marL="0" marR="0" lvl="6" indent="0" algn="r" rtl="0">
              <a:spcBef>
                <a:spcPts val="0"/>
              </a:spcBef>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7pPr>
            <a:lvl8pPr marL="0" marR="0" lvl="7" indent="0" algn="r" rtl="0">
              <a:spcBef>
                <a:spcPts val="0"/>
              </a:spcBef>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8pPr>
            <a:lvl9pPr marL="0" marR="0" lvl="8" indent="0" algn="r" rtl="0">
              <a:spcBef>
                <a:spcPts val="0"/>
              </a:spcBef>
              <a:buNone/>
              <a:defRPr sz="900" b="0" i="0" u="none" strike="noStrike" cap="none">
                <a:solidFill>
                  <a:srgbClr val="888888"/>
                </a:solidFill>
                <a:latin typeface="Arial" panose="020B0604020202090204"/>
                <a:ea typeface="Arial" panose="020B0604020202090204"/>
                <a:cs typeface="Arial" panose="020B0604020202090204"/>
                <a:sym typeface="Arial" panose="020B0604020202090204"/>
              </a:defRPr>
            </a:lvl9pPr>
          </a:lstStyle>
          <a:p>
            <a:pPr marL="0" lvl="0" indent="0" algn="r" rtl="0">
              <a:spcBef>
                <a:spcPts val="0"/>
              </a:spcBef>
              <a:spcAft>
                <a:spcPts val="0"/>
              </a:spcAft>
              <a:buNone/>
            </a:pPr>
            <a:fld id="{00000000-1234-1234-1234-123412341234}" type="slidenum">
              <a:rPr lang="zh-CN"/>
            </a:fld>
            <a:endParaRPr lang="zh-CN"/>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2.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3.xml"/><Relationship Id="rId1" Type="http://schemas.openxmlformats.org/officeDocument/2006/relationships/image" Target="../media/image29.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2.xml"/><Relationship Id="rId2" Type="http://schemas.openxmlformats.org/officeDocument/2006/relationships/image" Target="../media/image5.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2.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9" Type="http://schemas.openxmlformats.org/officeDocument/2006/relationships/image" Target="../media/image18.jpeg"/><Relationship Id="rId8" Type="http://schemas.openxmlformats.org/officeDocument/2006/relationships/image" Target="../media/image17.jpeg"/><Relationship Id="rId7" Type="http://schemas.openxmlformats.org/officeDocument/2006/relationships/image" Target="../media/image16.png"/><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10.png"/><Relationship Id="rId2" Type="http://schemas.openxmlformats.org/officeDocument/2006/relationships/image" Target="../media/image9.png"/><Relationship Id="rId11" Type="http://schemas.openxmlformats.org/officeDocument/2006/relationships/notesSlide" Target="../notesSlides/notesSlide5.xml"/><Relationship Id="rId10" Type="http://schemas.openxmlformats.org/officeDocument/2006/relationships/slideLayout" Target="../slideLayouts/slideLayout12.xml"/><Relationship Id="rId1" Type="http://schemas.openxmlformats.org/officeDocument/2006/relationships/image" Target="../media/image12.png"/></Relationships>
</file>

<file path=ppt/slides/_rels/slide6.xml.rels><?xml version="1.0" encoding="UTF-8" standalone="yes"?>
<Relationships xmlns="http://schemas.openxmlformats.org/package/2006/relationships"><Relationship Id="rId9" Type="http://schemas.openxmlformats.org/officeDocument/2006/relationships/image" Target="../media/image24.png"/><Relationship Id="rId8" Type="http://schemas.openxmlformats.org/officeDocument/2006/relationships/image" Target="../media/image23.jpeg"/><Relationship Id="rId7" Type="http://schemas.openxmlformats.org/officeDocument/2006/relationships/image" Target="../media/image22.jpeg"/><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 Id="rId3" Type="http://schemas.openxmlformats.org/officeDocument/2006/relationships/image" Target="../media/image10.png"/><Relationship Id="rId2" Type="http://schemas.openxmlformats.org/officeDocument/2006/relationships/image" Target="../media/image9.png"/><Relationship Id="rId11" Type="http://schemas.openxmlformats.org/officeDocument/2006/relationships/notesSlide" Target="../notesSlides/notesSlide6.xml"/><Relationship Id="rId10" Type="http://schemas.openxmlformats.org/officeDocument/2006/relationships/slideLayout" Target="../slideLayouts/slideLayout12.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2.xml"/><Relationship Id="rId2" Type="http://schemas.openxmlformats.org/officeDocument/2006/relationships/image" Target="../media/image26.png"/><Relationship Id="rId1" Type="http://schemas.openxmlformats.org/officeDocument/2006/relationships/image" Target="../media/image25.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2.xml"/><Relationship Id="rId2" Type="http://schemas.openxmlformats.org/officeDocument/2006/relationships/image" Target="../media/image8.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2.xml"/><Relationship Id="rId3" Type="http://schemas.openxmlformats.org/officeDocument/2006/relationships/image" Target="../media/image28.png"/><Relationship Id="rId2" Type="http://schemas.openxmlformats.org/officeDocument/2006/relationships/image" Target="../media/image12.png"/><Relationship Id="rId1"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28" name="Shape 128"/>
        <p:cNvGrpSpPr/>
        <p:nvPr/>
      </p:nvGrpSpPr>
      <p:grpSpPr>
        <a:xfrm>
          <a:off x="0" y="0"/>
          <a:ext cx="0" cy="0"/>
          <a:chOff x="0" y="0"/>
          <a:chExt cx="0" cy="0"/>
        </a:xfrm>
      </p:grpSpPr>
      <p:pic>
        <p:nvPicPr>
          <p:cNvPr id="129" name="Google Shape;129;p25"/>
          <p:cNvPicPr preferRelativeResize="0"/>
          <p:nvPr/>
        </p:nvPicPr>
        <p:blipFill rotWithShape="1">
          <a:blip r:embed="rId1"/>
          <a:srcRect/>
          <a:stretch>
            <a:fillRect/>
          </a:stretch>
        </p:blipFill>
        <p:spPr>
          <a:xfrm>
            <a:off x="-278606" y="-47625"/>
            <a:ext cx="9700736" cy="5238750"/>
          </a:xfrm>
          <a:prstGeom prst="rect">
            <a:avLst/>
          </a:prstGeom>
          <a:noFill/>
          <a:ln>
            <a:noFill/>
          </a:ln>
        </p:spPr>
      </p:pic>
      <p:sp>
        <p:nvSpPr>
          <p:cNvPr id="130" name="Google Shape;130;p25"/>
          <p:cNvSpPr/>
          <p:nvPr/>
        </p:nvSpPr>
        <p:spPr>
          <a:xfrm>
            <a:off x="-278606" y="-47625"/>
            <a:ext cx="9700737" cy="5238750"/>
          </a:xfrm>
          <a:prstGeom prst="rect">
            <a:avLst/>
          </a:prstGeom>
          <a:solidFill>
            <a:schemeClr val="dk1">
              <a:alpha val="60000"/>
            </a:schemeClr>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panose="020B0604020202090204"/>
              <a:ea typeface="Arial" panose="020B0604020202090204"/>
              <a:cs typeface="Arial" panose="020B0604020202090204"/>
              <a:sym typeface="Arial" panose="020B0604020202090204"/>
            </a:endParaRPr>
          </a:p>
        </p:txBody>
      </p:sp>
      <p:pic>
        <p:nvPicPr>
          <p:cNvPr id="131" name="Google Shape;131;p25"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2"/>
          <a:srcRect/>
          <a:stretch>
            <a:fillRect/>
          </a:stretch>
        </p:blipFill>
        <p:spPr>
          <a:xfrm>
            <a:off x="2609751" y="596567"/>
            <a:ext cx="2970486" cy="2970486"/>
          </a:xfrm>
          <a:prstGeom prst="rect">
            <a:avLst/>
          </a:prstGeom>
          <a:noFill/>
          <a:ln>
            <a:noFill/>
          </a:ln>
        </p:spPr>
      </p:pic>
      <p:pic>
        <p:nvPicPr>
          <p:cNvPr id="132" name="Google Shape;132;p25"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3"/>
          <a:srcRect/>
          <a:stretch>
            <a:fillRect/>
          </a:stretch>
        </p:blipFill>
        <p:spPr>
          <a:xfrm>
            <a:off x="4644628" y="2087761"/>
            <a:ext cx="1628775" cy="1628775"/>
          </a:xfrm>
          <a:prstGeom prst="rect">
            <a:avLst/>
          </a:prstGeom>
          <a:noFill/>
          <a:ln>
            <a:noFill/>
          </a:ln>
        </p:spPr>
      </p:pic>
      <p:sp>
        <p:nvSpPr>
          <p:cNvPr id="133" name="Google Shape;133;p25"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3102769" y="1819751"/>
            <a:ext cx="5575459" cy="145351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3000" b="1" i="0" u="none" strike="noStrike" cap="none">
                <a:solidFill>
                  <a:schemeClr val="lt1"/>
                </a:solidFill>
                <a:latin typeface="Poppins"/>
                <a:ea typeface="Poppins"/>
                <a:cs typeface="Poppins"/>
                <a:sym typeface="Poppins"/>
              </a:rPr>
              <a:t>Edinburgh </a:t>
            </a:r>
            <a:endParaRPr sz="3000" b="1" i="0" u="none" strike="noStrike" cap="none">
              <a:solidFill>
                <a:schemeClr val="lt1"/>
              </a:solidFill>
              <a:latin typeface="Poppins"/>
              <a:ea typeface="Poppins"/>
              <a:cs typeface="Poppins"/>
              <a:sym typeface="Poppins"/>
            </a:endParaRPr>
          </a:p>
          <a:p>
            <a:pPr marL="0" marR="0" lvl="0" indent="0" algn="l" rtl="0">
              <a:spcBef>
                <a:spcPts val="0"/>
              </a:spcBef>
              <a:spcAft>
                <a:spcPts val="0"/>
              </a:spcAft>
              <a:buNone/>
            </a:pPr>
            <a:r>
              <a:rPr lang="zh-CN" sz="3000" b="1" i="0" u="none" strike="noStrike" cap="none">
                <a:solidFill>
                  <a:schemeClr val="lt1"/>
                </a:solidFill>
                <a:latin typeface="Poppins"/>
                <a:ea typeface="Poppins"/>
                <a:cs typeface="Poppins"/>
                <a:sym typeface="Poppins"/>
              </a:rPr>
              <a:t>Festival Fringe</a:t>
            </a:r>
            <a:endParaRPr sz="3000" b="1" i="0" u="none" strike="noStrike" cap="none">
              <a:solidFill>
                <a:schemeClr val="lt1"/>
              </a:solidFill>
              <a:latin typeface="Poppins"/>
              <a:ea typeface="Poppins"/>
              <a:cs typeface="Poppins"/>
              <a:sym typeface="Poppins"/>
            </a:endParaRPr>
          </a:p>
          <a:p>
            <a:pPr marL="0" marR="0" lvl="0" indent="0" algn="l" rtl="0">
              <a:spcBef>
                <a:spcPts val="0"/>
              </a:spcBef>
              <a:spcAft>
                <a:spcPts val="0"/>
              </a:spcAft>
              <a:buNone/>
            </a:pPr>
            <a:endParaRPr sz="3000" b="1" i="0" u="none" strike="noStrike" cap="none">
              <a:solidFill>
                <a:schemeClr val="lt1"/>
              </a:solidFill>
              <a:latin typeface="Poppins"/>
              <a:ea typeface="Poppins"/>
              <a:cs typeface="Poppins"/>
              <a:sym typeface="Poppins"/>
            </a:endParaRPr>
          </a:p>
        </p:txBody>
      </p:sp>
      <p:sp>
        <p:nvSpPr>
          <p:cNvPr id="134" name="Google Shape;134;p25"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568975" y="3097395"/>
            <a:ext cx="1650350" cy="182404"/>
          </a:xfrm>
          <a:prstGeom prst="rect">
            <a:avLst/>
          </a:prstGeom>
          <a:noFill/>
          <a:ln>
            <a:noFill/>
          </a:ln>
        </p:spPr>
        <p:txBody>
          <a:bodyPr spcFirstLastPara="1" wrap="square" lIns="68575" tIns="34275" rIns="68575" bIns="34275" anchor="t" anchorCtr="0">
            <a:noAutofit/>
          </a:bodyPr>
          <a:lstStyle/>
          <a:p>
            <a:pPr marL="0" marR="0" lvl="0" indent="0" algn="just" rtl="0">
              <a:lnSpc>
                <a:spcPct val="110000"/>
              </a:lnSpc>
              <a:spcBef>
                <a:spcPts val="0"/>
              </a:spcBef>
              <a:spcAft>
                <a:spcPts val="0"/>
              </a:spcAft>
              <a:buNone/>
            </a:pPr>
            <a:r>
              <a:rPr lang="zh-CN" sz="700" b="0" i="0" u="none" strike="noStrike" cap="none">
                <a:solidFill>
                  <a:srgbClr val="262626"/>
                </a:solidFill>
                <a:latin typeface="Josefin Sans Thin"/>
                <a:ea typeface="Josefin Sans Thin"/>
                <a:cs typeface="Josefin Sans Thin"/>
                <a:sym typeface="Josefin Sans Thin"/>
              </a:rPr>
              <a:t>All the world’s a stage</a:t>
            </a:r>
            <a:endParaRPr sz="700" b="0" i="0" u="none" strike="noStrike" cap="none">
              <a:solidFill>
                <a:srgbClr val="262626"/>
              </a:solidFill>
              <a:latin typeface="Josefin Sans Thin"/>
              <a:ea typeface="Josefin Sans Thin"/>
              <a:cs typeface="Josefin Sans Thin"/>
              <a:sym typeface="Josefin Sans Thin"/>
            </a:endParaRPr>
          </a:p>
        </p:txBody>
      </p:sp>
      <p:sp>
        <p:nvSpPr>
          <p:cNvPr id="135" name="Google Shape;135;p25"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2096452" y="3887629"/>
            <a:ext cx="4950142" cy="483870"/>
          </a:xfrm>
          <a:prstGeom prst="rect">
            <a:avLst/>
          </a:prstGeom>
          <a:noFill/>
          <a:ln>
            <a:noFill/>
          </a:ln>
        </p:spPr>
        <p:txBody>
          <a:bodyPr spcFirstLastPara="1" wrap="square" lIns="68575" tIns="34275" rIns="68575" bIns="34275" anchor="t" anchorCtr="0">
            <a:noAutofit/>
          </a:bodyPr>
          <a:lstStyle/>
          <a:p>
            <a:pPr marL="0" marR="0" lvl="0" indent="0" algn="ctr" rtl="0">
              <a:lnSpc>
                <a:spcPct val="150000"/>
              </a:lnSpc>
              <a:spcBef>
                <a:spcPts val="0"/>
              </a:spcBef>
              <a:spcAft>
                <a:spcPts val="0"/>
              </a:spcAft>
              <a:buNone/>
            </a:pPr>
            <a:r>
              <a:rPr lang="zh-CN" sz="900" b="1" i="0" u="none" strike="noStrike" cap="none">
                <a:solidFill>
                  <a:schemeClr val="lt1"/>
                </a:solidFill>
                <a:latin typeface="Calibri" panose="020F0702030404030204"/>
                <a:ea typeface="Calibri" panose="020F0702030404030204"/>
                <a:cs typeface="Calibri" panose="020F0702030404030204"/>
                <a:sym typeface="Calibri" panose="020F0702030404030204"/>
              </a:rPr>
              <a:t>Group 19</a:t>
            </a:r>
            <a:endParaRPr sz="900" b="1" i="0" u="none" strike="noStrike" cap="none">
              <a:solidFill>
                <a:schemeClr val="lt1"/>
              </a:solidFill>
              <a:latin typeface="Calibri" panose="020F0702030404030204"/>
              <a:ea typeface="Calibri" panose="020F0702030404030204"/>
              <a:cs typeface="Calibri" panose="020F0702030404030204"/>
              <a:sym typeface="Calibri" panose="020F0702030404030204"/>
            </a:endParaRPr>
          </a:p>
          <a:p>
            <a:pPr marL="0" marR="0" lvl="0" indent="0" algn="ctr" rtl="0">
              <a:lnSpc>
                <a:spcPct val="150000"/>
              </a:lnSpc>
              <a:spcBef>
                <a:spcPts val="0"/>
              </a:spcBef>
              <a:spcAft>
                <a:spcPts val="0"/>
              </a:spcAft>
              <a:buNone/>
            </a:pPr>
            <a:r>
              <a:rPr lang="zh-CN" sz="900" b="1" i="0" u="none" strike="noStrike" cap="none">
                <a:solidFill>
                  <a:schemeClr val="lt1"/>
                </a:solidFill>
                <a:latin typeface="Calibri" panose="020F0702030404030204"/>
                <a:ea typeface="Calibri" panose="020F0702030404030204"/>
                <a:cs typeface="Calibri" panose="020F0702030404030204"/>
                <a:sym typeface="Calibri" panose="020F0702030404030204"/>
              </a:rPr>
              <a:t>Xiaoqi Shi, Xinyu Wang, Wenyu Liu, Weiran Li, Yueli Sun</a:t>
            </a:r>
            <a:endParaRPr sz="900" b="1" i="0" u="none" strike="noStrike" cap="none">
              <a:solidFill>
                <a:schemeClr val="lt1"/>
              </a:solidFill>
              <a:latin typeface="Calibri" panose="020F0702030404030204"/>
              <a:ea typeface="Calibri" panose="020F0702030404030204"/>
              <a:cs typeface="Calibri" panose="020F0702030404030204"/>
              <a:sym typeface="Calibri" panose="020F0702030404030204"/>
            </a:endParaRPr>
          </a:p>
        </p:txBody>
      </p:sp>
      <p:sp>
        <p:nvSpPr>
          <p:cNvPr id="136" name="Google Shape;136;p25"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rot="-2694468">
            <a:off x="961145" y="1843563"/>
            <a:ext cx="115667" cy="115667"/>
          </a:xfrm>
          <a:prstGeom prst="plus">
            <a:avLst>
              <a:gd name="adj" fmla="val 46091"/>
            </a:avLst>
          </a:prstGeom>
          <a:solidFill>
            <a:srgbClr val="014DF9"/>
          </a:solidFill>
          <a:ln w="12700" cap="flat" cmpd="sng">
            <a:solidFill>
              <a:srgbClr val="26262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b="0" i="0" u="none" strike="noStrike" cap="none">
              <a:solidFill>
                <a:srgbClr val="262626"/>
              </a:solidFill>
              <a:latin typeface="Arial" panose="020B0604020202090204"/>
              <a:ea typeface="Arial" panose="020B0604020202090204"/>
              <a:cs typeface="Arial" panose="020B0604020202090204"/>
              <a:sym typeface="Arial" panose="020B060402020209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267" name="Shape 267"/>
        <p:cNvGrpSpPr/>
        <p:nvPr/>
      </p:nvGrpSpPr>
      <p:grpSpPr>
        <a:xfrm>
          <a:off x="0" y="0"/>
          <a:ext cx="0" cy="0"/>
          <a:chOff x="0" y="0"/>
          <a:chExt cx="0" cy="0"/>
        </a:xfrm>
      </p:grpSpPr>
      <p:pic>
        <p:nvPicPr>
          <p:cNvPr id="268" name="Google Shape;268;p34"/>
          <p:cNvPicPr preferRelativeResize="0"/>
          <p:nvPr/>
        </p:nvPicPr>
        <p:blipFill rotWithShape="1">
          <a:blip r:embed="rId1"/>
          <a:srcRect/>
          <a:stretch>
            <a:fillRect/>
          </a:stretch>
        </p:blipFill>
        <p:spPr>
          <a:xfrm>
            <a:off x="1692593" y="253365"/>
            <a:ext cx="4391977" cy="4637246"/>
          </a:xfrm>
          <a:prstGeom prst="rect">
            <a:avLst/>
          </a:prstGeom>
          <a:noFill/>
          <a:ln>
            <a:noFill/>
          </a:ln>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40" name="Shape 140"/>
        <p:cNvGrpSpPr/>
        <p:nvPr/>
      </p:nvGrpSpPr>
      <p:grpSpPr>
        <a:xfrm>
          <a:off x="0" y="0"/>
          <a:ext cx="0" cy="0"/>
          <a:chOff x="0" y="0"/>
          <a:chExt cx="0" cy="0"/>
        </a:xfrm>
      </p:grpSpPr>
      <p:pic>
        <p:nvPicPr>
          <p:cNvPr id="141" name="Google Shape;141;p26"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1"/>
          <a:srcRect l="-41975" t="-66804" r="-52443" b="-31832"/>
          <a:stretch>
            <a:fillRect/>
          </a:stretch>
        </p:blipFill>
        <p:spPr>
          <a:xfrm rot="10800000">
            <a:off x="4338967" y="1351170"/>
            <a:ext cx="1497000" cy="1418700"/>
          </a:xfrm>
          <a:prstGeom prst="ellipse">
            <a:avLst/>
          </a:prstGeom>
          <a:noFill/>
          <a:ln>
            <a:noFill/>
          </a:ln>
        </p:spPr>
      </p:pic>
      <p:sp>
        <p:nvSpPr>
          <p:cNvPr id="142" name="Google Shape;142;p26"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4953953" y="2322671"/>
            <a:ext cx="3459600" cy="600600"/>
          </a:xfrm>
          <a:prstGeom prst="rect">
            <a:avLst/>
          </a:prstGeom>
          <a:noFill/>
          <a:ln>
            <a:noFill/>
          </a:ln>
        </p:spPr>
        <p:txBody>
          <a:bodyPr spcFirstLastPara="1" wrap="square" lIns="68575" tIns="34275" rIns="68575" bIns="34275" anchor="t" anchorCtr="0">
            <a:noAutofit/>
          </a:bodyPr>
          <a:lstStyle/>
          <a:p>
            <a:pPr marL="215900" marR="0" lvl="0" indent="-222250" algn="just" rtl="0">
              <a:lnSpc>
                <a:spcPct val="110000"/>
              </a:lnSpc>
              <a:spcBef>
                <a:spcPts val="0"/>
              </a:spcBef>
              <a:spcAft>
                <a:spcPts val="0"/>
              </a:spcAft>
              <a:buClr>
                <a:schemeClr val="dk1"/>
              </a:buClr>
              <a:buSzPts val="1100"/>
              <a:buFont typeface="Corbel" panose="020B0703020204020204"/>
              <a:buChar char="•"/>
            </a:pPr>
            <a:r>
              <a:rPr lang="zh-CN" sz="1100" i="0" u="none" strike="noStrike" cap="none">
                <a:solidFill>
                  <a:schemeClr val="dk1"/>
                </a:solidFill>
                <a:latin typeface="Corbel" panose="020B0703020204020204"/>
                <a:ea typeface="Corbel" panose="020B0703020204020204"/>
                <a:cs typeface="Corbel" panose="020B0703020204020204"/>
                <a:sym typeface="Corbel" panose="020B0703020204020204"/>
              </a:rPr>
              <a:t>The Fringe is an open access arts festival, which means that anyone who has a story to tell and a venue to perform in can put on a show here.</a:t>
            </a:r>
            <a:endParaRPr sz="1100" i="0" u="none" strike="noStrike" cap="none">
              <a:solidFill>
                <a:schemeClr val="dk1"/>
              </a:solidFill>
              <a:latin typeface="Corbel" panose="020B0703020204020204"/>
              <a:ea typeface="Corbel" panose="020B0703020204020204"/>
              <a:cs typeface="Corbel" panose="020B0703020204020204"/>
              <a:sym typeface="Corbel" panose="020B0703020204020204"/>
            </a:endParaRPr>
          </a:p>
        </p:txBody>
      </p:sp>
      <p:sp>
        <p:nvSpPr>
          <p:cNvPr id="143" name="Google Shape;143;p26"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4953953" y="1887855"/>
            <a:ext cx="1733700" cy="3453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1800" b="1" i="0" u="none" strike="noStrike" cap="none">
                <a:solidFill>
                  <a:srgbClr val="262626"/>
                </a:solidFill>
                <a:latin typeface="Corbel" panose="020B0703020204020204"/>
                <a:ea typeface="Corbel" panose="020B0703020204020204"/>
                <a:cs typeface="Corbel" panose="020B0703020204020204"/>
                <a:sym typeface="Corbel" panose="020B0703020204020204"/>
              </a:rPr>
              <a:t>Introduction</a:t>
            </a:r>
            <a:endParaRPr sz="1800" b="1">
              <a:solidFill>
                <a:srgbClr val="262626"/>
              </a:solidFill>
              <a:latin typeface="Corbel" panose="020B0703020204020204"/>
              <a:ea typeface="Corbel" panose="020B0703020204020204"/>
              <a:cs typeface="Corbel" panose="020B0703020204020204"/>
              <a:sym typeface="Corbel" panose="020B0703020204020204"/>
            </a:endParaRPr>
          </a:p>
        </p:txBody>
      </p:sp>
      <p:sp>
        <p:nvSpPr>
          <p:cNvPr id="144" name="Google Shape;144;p26"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4953953" y="2923223"/>
            <a:ext cx="3459000" cy="600600"/>
          </a:xfrm>
          <a:prstGeom prst="rect">
            <a:avLst/>
          </a:prstGeom>
          <a:noFill/>
          <a:ln>
            <a:noFill/>
          </a:ln>
        </p:spPr>
        <p:txBody>
          <a:bodyPr spcFirstLastPara="1" wrap="square" lIns="68575" tIns="34275" rIns="68575" bIns="34275" anchor="t" anchorCtr="0">
            <a:noAutofit/>
          </a:bodyPr>
          <a:lstStyle/>
          <a:p>
            <a:pPr marL="215900" marR="0" lvl="0" indent="-222250" algn="just" rtl="0">
              <a:lnSpc>
                <a:spcPct val="110000"/>
              </a:lnSpc>
              <a:spcBef>
                <a:spcPts val="0"/>
              </a:spcBef>
              <a:spcAft>
                <a:spcPts val="0"/>
              </a:spcAft>
              <a:buClr>
                <a:schemeClr val="dk1"/>
              </a:buClr>
              <a:buSzPts val="1100"/>
              <a:buFont typeface="Corbel" panose="020B0703020204020204"/>
              <a:buChar char="•"/>
            </a:pPr>
            <a:r>
              <a:rPr lang="zh-CN" sz="1100">
                <a:solidFill>
                  <a:schemeClr val="dk1"/>
                </a:solidFill>
                <a:latin typeface="Corbel" panose="020B0703020204020204"/>
                <a:ea typeface="Corbel" panose="020B0703020204020204"/>
                <a:cs typeface="Corbel" panose="020B0703020204020204"/>
                <a:sym typeface="Corbel" panose="020B0703020204020204"/>
              </a:rPr>
              <a:t>For three weeks in August the Edinburgh Festival Fringe opens the doors, streets and alleyways of an entire city to an explosion of creative energy from around the globe.</a:t>
            </a:r>
            <a:endParaRPr sz="1100">
              <a:solidFill>
                <a:schemeClr val="dk1"/>
              </a:solidFill>
              <a:latin typeface="Corbel" panose="020B0703020204020204"/>
              <a:ea typeface="Corbel" panose="020B0703020204020204"/>
              <a:cs typeface="Corbel" panose="020B0703020204020204"/>
              <a:sym typeface="Corbel" panose="020B0703020204020204"/>
            </a:endParaRPr>
          </a:p>
        </p:txBody>
      </p:sp>
      <p:sp>
        <p:nvSpPr>
          <p:cNvPr id="145" name="Google Shape;145;p26"/>
          <p:cNvSpPr txBox="1"/>
          <p:nvPr/>
        </p:nvSpPr>
        <p:spPr>
          <a:xfrm>
            <a:off x="6360795" y="4852511"/>
            <a:ext cx="4583430" cy="183833"/>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800">
                <a:solidFill>
                  <a:srgbClr val="757070"/>
                </a:solidFill>
                <a:latin typeface="Arial" panose="020B0604020202090204"/>
                <a:ea typeface="Arial" panose="020B0604020202090204"/>
                <a:cs typeface="Arial" panose="020B0604020202090204"/>
                <a:sym typeface="Arial" panose="020B0604020202090204"/>
              </a:rPr>
              <a:t>https://www.edfringe.com/learn/about#what-is-the-fringe</a:t>
            </a:r>
            <a:endParaRPr sz="800">
              <a:solidFill>
                <a:srgbClr val="757070"/>
              </a:solidFill>
              <a:latin typeface="Arial" panose="020B0604020202090204"/>
              <a:ea typeface="Arial" panose="020B0604020202090204"/>
              <a:cs typeface="Arial" panose="020B0604020202090204"/>
              <a:sym typeface="Arial" panose="020B0604020202090204"/>
            </a:endParaRPr>
          </a:p>
        </p:txBody>
      </p:sp>
      <p:sp>
        <p:nvSpPr>
          <p:cNvPr id="146" name="Google Shape;146;p26"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2677477" y="459581"/>
            <a:ext cx="3705701" cy="345281"/>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zh-CN" sz="1800" b="1">
                <a:solidFill>
                  <a:srgbClr val="262626"/>
                </a:solidFill>
                <a:latin typeface="Josefin Sans"/>
                <a:ea typeface="Josefin Sans"/>
                <a:cs typeface="Josefin Sans"/>
                <a:sym typeface="Josefin Sans"/>
              </a:rPr>
              <a:t>- CHALLENGE -</a:t>
            </a:r>
            <a:endParaRPr sz="1800" b="1">
              <a:solidFill>
                <a:srgbClr val="262626"/>
              </a:solidFill>
              <a:latin typeface="Josefin Sans"/>
              <a:ea typeface="Josefin Sans"/>
              <a:cs typeface="Josefin Sans"/>
              <a:sym typeface="Josefin Sans"/>
            </a:endParaRPr>
          </a:p>
        </p:txBody>
      </p:sp>
      <p:pic>
        <p:nvPicPr>
          <p:cNvPr id="147" name="Google Shape;147;p26"/>
          <p:cNvPicPr preferRelativeResize="0"/>
          <p:nvPr/>
        </p:nvPicPr>
        <p:blipFill rotWithShape="1">
          <a:blip r:embed="rId2"/>
          <a:srcRect/>
          <a:stretch>
            <a:fillRect/>
          </a:stretch>
        </p:blipFill>
        <p:spPr>
          <a:xfrm>
            <a:off x="633889" y="1406366"/>
            <a:ext cx="3703796" cy="273843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51" name="Shape 151"/>
        <p:cNvGrpSpPr/>
        <p:nvPr/>
      </p:nvGrpSpPr>
      <p:grpSpPr>
        <a:xfrm>
          <a:off x="0" y="0"/>
          <a:ext cx="0" cy="0"/>
          <a:chOff x="0" y="0"/>
          <a:chExt cx="0" cy="0"/>
        </a:xfrm>
      </p:grpSpPr>
      <p:pic>
        <p:nvPicPr>
          <p:cNvPr id="152" name="Google Shape;152;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1"/>
          <a:srcRect/>
          <a:stretch>
            <a:fillRect/>
          </a:stretch>
        </p:blipFill>
        <p:spPr>
          <a:xfrm rot="-10529117">
            <a:off x="1027271" y="1107281"/>
            <a:ext cx="984409" cy="984409"/>
          </a:xfrm>
          <a:prstGeom prst="rect">
            <a:avLst/>
          </a:prstGeom>
          <a:noFill/>
          <a:ln>
            <a:noFill/>
          </a:ln>
        </p:spPr>
      </p:pic>
      <p:pic>
        <p:nvPicPr>
          <p:cNvPr id="153" name="Google Shape;153;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2"/>
          <a:srcRect/>
          <a:stretch>
            <a:fillRect/>
          </a:stretch>
        </p:blipFill>
        <p:spPr>
          <a:xfrm rot="-6642932">
            <a:off x="1045845" y="2706291"/>
            <a:ext cx="876300" cy="876300"/>
          </a:xfrm>
          <a:prstGeom prst="rect">
            <a:avLst/>
          </a:prstGeom>
          <a:noFill/>
          <a:ln>
            <a:noFill/>
          </a:ln>
        </p:spPr>
      </p:pic>
      <p:pic>
        <p:nvPicPr>
          <p:cNvPr id="154" name="Google Shape;154;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3"/>
          <a:srcRect/>
          <a:stretch>
            <a:fillRect/>
          </a:stretch>
        </p:blipFill>
        <p:spPr>
          <a:xfrm rot="-4103293">
            <a:off x="4411028" y="1126807"/>
            <a:ext cx="945832" cy="945832"/>
          </a:xfrm>
          <a:prstGeom prst="rect">
            <a:avLst/>
          </a:prstGeom>
          <a:noFill/>
          <a:ln>
            <a:noFill/>
          </a:ln>
        </p:spPr>
      </p:pic>
      <p:sp>
        <p:nvSpPr>
          <p:cNvPr id="155" name="Google Shape;155;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4845651" y="1394306"/>
            <a:ext cx="1422779" cy="345281"/>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1800" b="1">
                <a:solidFill>
                  <a:srgbClr val="262626"/>
                </a:solidFill>
                <a:latin typeface="Corbel" panose="020B0703020204020204"/>
                <a:ea typeface="Corbel" panose="020B0703020204020204"/>
                <a:cs typeface="Corbel" panose="020B0703020204020204"/>
                <a:sym typeface="Corbel" panose="020B0703020204020204"/>
              </a:rPr>
              <a:t>Audience</a:t>
            </a:r>
            <a:endParaRPr sz="1800" b="1">
              <a:solidFill>
                <a:srgbClr val="262626"/>
              </a:solidFill>
              <a:latin typeface="Corbel" panose="020B0703020204020204"/>
              <a:ea typeface="Corbel" panose="020B0703020204020204"/>
              <a:cs typeface="Corbel" panose="020B0703020204020204"/>
              <a:sym typeface="Corbel" panose="020B0703020204020204"/>
            </a:endParaRPr>
          </a:p>
        </p:txBody>
      </p:sp>
      <p:sp>
        <p:nvSpPr>
          <p:cNvPr id="156" name="Google Shape;156;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4845844" y="1789748"/>
            <a:ext cx="2997517" cy="778193"/>
          </a:xfrm>
          <a:prstGeom prst="rect">
            <a:avLst/>
          </a:prstGeom>
          <a:noFill/>
          <a:ln>
            <a:noFill/>
          </a:ln>
        </p:spPr>
        <p:txBody>
          <a:bodyPr spcFirstLastPara="1" wrap="square" lIns="68575" tIns="34275" rIns="68575" bIns="34275" anchor="t" anchorCtr="0">
            <a:noAutofit/>
          </a:bodyPr>
          <a:lstStyle/>
          <a:p>
            <a:pPr marL="215900" marR="0" lvl="0" indent="-222250" algn="l" rtl="0">
              <a:lnSpc>
                <a:spcPct val="110000"/>
              </a:lnSpc>
              <a:spcBef>
                <a:spcPts val="0"/>
              </a:spcBef>
              <a:spcAft>
                <a:spcPts val="0"/>
              </a:spcAft>
              <a:buClr>
                <a:srgbClr val="262626"/>
              </a:buClr>
              <a:buSzPts val="1100"/>
              <a:buFont typeface="Arial" panose="020B0604020202090204"/>
              <a:buChar char="•"/>
            </a:pPr>
            <a:r>
              <a:rPr lang="zh-CN" sz="1100">
                <a:solidFill>
                  <a:srgbClr val="262626"/>
                </a:solidFill>
                <a:latin typeface="Corbel" panose="020B0703020204020204"/>
                <a:ea typeface="Corbel" panose="020B0703020204020204"/>
                <a:cs typeface="Corbel" panose="020B0703020204020204"/>
                <a:sym typeface="Corbel" panose="020B0703020204020204"/>
              </a:rPr>
              <a:t>Academics in Cultural and Creative Industries.</a:t>
            </a:r>
            <a:endParaRPr sz="1100">
              <a:solidFill>
                <a:srgbClr val="262626"/>
              </a:solidFill>
              <a:latin typeface="Corbel" panose="020B0703020204020204"/>
              <a:ea typeface="Corbel" panose="020B0703020204020204"/>
              <a:cs typeface="Corbel" panose="020B0703020204020204"/>
              <a:sym typeface="Corbel" panose="020B0703020204020204"/>
            </a:endParaRPr>
          </a:p>
          <a:p>
            <a:pPr marL="215900" marR="0" lvl="0" indent="-222250" algn="l" rtl="0">
              <a:lnSpc>
                <a:spcPct val="110000"/>
              </a:lnSpc>
              <a:spcBef>
                <a:spcPts val="0"/>
              </a:spcBef>
              <a:spcAft>
                <a:spcPts val="0"/>
              </a:spcAft>
              <a:buClr>
                <a:srgbClr val="262626"/>
              </a:buClr>
              <a:buSzPts val="1100"/>
              <a:buFont typeface="Arial" panose="020B0604020202090204"/>
              <a:buChar char="•"/>
            </a:pPr>
            <a:r>
              <a:rPr lang="zh-CN" sz="1100">
                <a:solidFill>
                  <a:srgbClr val="262626"/>
                </a:solidFill>
                <a:latin typeface="Corbel" panose="020B0703020204020204"/>
                <a:ea typeface="Corbel" panose="020B0703020204020204"/>
                <a:cs typeface="Corbel" panose="020B0703020204020204"/>
                <a:sym typeface="Corbel" panose="020B0703020204020204"/>
              </a:rPr>
              <a:t>Fringe staff</a:t>
            </a:r>
            <a:endParaRPr sz="1100">
              <a:solidFill>
                <a:srgbClr val="262626"/>
              </a:solidFill>
              <a:latin typeface="Corbel" panose="020B0703020204020204"/>
              <a:ea typeface="Corbel" panose="020B0703020204020204"/>
              <a:cs typeface="Corbel" panose="020B0703020204020204"/>
              <a:sym typeface="Corbel" panose="020B0703020204020204"/>
            </a:endParaRPr>
          </a:p>
          <a:p>
            <a:pPr marL="215900" marR="0" lvl="0" indent="-222250" algn="l" rtl="0">
              <a:lnSpc>
                <a:spcPct val="110000"/>
              </a:lnSpc>
              <a:spcBef>
                <a:spcPts val="0"/>
              </a:spcBef>
              <a:spcAft>
                <a:spcPts val="0"/>
              </a:spcAft>
              <a:buClr>
                <a:srgbClr val="262626"/>
              </a:buClr>
              <a:buSzPts val="1100"/>
              <a:buFont typeface="Arial" panose="020B0604020202090204"/>
              <a:buChar char="•"/>
            </a:pPr>
            <a:r>
              <a:rPr lang="zh-CN" sz="1100">
                <a:solidFill>
                  <a:srgbClr val="262626"/>
                </a:solidFill>
                <a:latin typeface="Corbel" panose="020B0703020204020204"/>
                <a:ea typeface="Corbel" panose="020B0703020204020204"/>
                <a:cs typeface="Corbel" panose="020B0703020204020204"/>
                <a:sym typeface="Corbel" panose="020B0703020204020204"/>
              </a:rPr>
              <a:t>The public and cultural workers, via media reports in newspapers, blog posts, etc </a:t>
            </a:r>
            <a:endParaRPr sz="1100">
              <a:solidFill>
                <a:srgbClr val="262626"/>
              </a:solidFill>
              <a:latin typeface="Corbel" panose="020B0703020204020204"/>
              <a:ea typeface="Corbel" panose="020B0703020204020204"/>
              <a:cs typeface="Corbel" panose="020B0703020204020204"/>
              <a:sym typeface="Corbel" panose="020B0703020204020204"/>
            </a:endParaRPr>
          </a:p>
        </p:txBody>
      </p:sp>
      <p:sp>
        <p:nvSpPr>
          <p:cNvPr id="157" name="Google Shape;157;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1562515" y="1426845"/>
            <a:ext cx="1422779" cy="345281"/>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1800" b="1">
                <a:solidFill>
                  <a:srgbClr val="262626"/>
                </a:solidFill>
                <a:latin typeface="Corbel" panose="020B0703020204020204"/>
                <a:ea typeface="Corbel" panose="020B0703020204020204"/>
                <a:cs typeface="Corbel" panose="020B0703020204020204"/>
                <a:sym typeface="Corbel" panose="020B0703020204020204"/>
              </a:rPr>
              <a:t>Motivation</a:t>
            </a:r>
            <a:endParaRPr sz="1800" b="1">
              <a:solidFill>
                <a:srgbClr val="262626"/>
              </a:solidFill>
              <a:latin typeface="Corbel" panose="020B0703020204020204"/>
              <a:ea typeface="Corbel" panose="020B0703020204020204"/>
              <a:cs typeface="Corbel" panose="020B0703020204020204"/>
              <a:sym typeface="Corbel" panose="020B0703020204020204"/>
            </a:endParaRPr>
          </a:p>
        </p:txBody>
      </p:sp>
      <p:sp>
        <p:nvSpPr>
          <p:cNvPr id="158" name="Google Shape;158;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1562576" y="1855470"/>
            <a:ext cx="2520791" cy="600551"/>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zh-CN" sz="1100">
                <a:solidFill>
                  <a:srgbClr val="262626"/>
                </a:solidFill>
                <a:latin typeface="Corbel" panose="020B0703020204020204"/>
                <a:ea typeface="Corbel" panose="020B0703020204020204"/>
                <a:cs typeface="Corbel" panose="020B0703020204020204"/>
                <a:sym typeface="Corbel" panose="020B0703020204020204"/>
              </a:rPr>
              <a:t>The project aims to analyze the factors behind the success and marginalization of cultural workers at the Fringe.</a:t>
            </a:r>
            <a:endParaRPr sz="1100">
              <a:solidFill>
                <a:srgbClr val="262626"/>
              </a:solidFill>
              <a:latin typeface="Corbel" panose="020B0703020204020204"/>
              <a:ea typeface="Corbel" panose="020B0703020204020204"/>
              <a:cs typeface="Corbel" panose="020B0703020204020204"/>
              <a:sym typeface="Corbel" panose="020B0703020204020204"/>
            </a:endParaRPr>
          </a:p>
        </p:txBody>
      </p:sp>
      <p:sp>
        <p:nvSpPr>
          <p:cNvPr id="159" name="Google Shape;159;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1562515" y="2972368"/>
            <a:ext cx="1422779" cy="345281"/>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1800" b="1">
                <a:solidFill>
                  <a:srgbClr val="262626"/>
                </a:solidFill>
                <a:latin typeface="Corbel" panose="020B0703020204020204"/>
                <a:ea typeface="Corbel" panose="020B0703020204020204"/>
                <a:cs typeface="Corbel" panose="020B0703020204020204"/>
                <a:sym typeface="Corbel" panose="020B0703020204020204"/>
              </a:rPr>
              <a:t>Data</a:t>
            </a:r>
            <a:endParaRPr sz="1800" b="1">
              <a:solidFill>
                <a:srgbClr val="262626"/>
              </a:solidFill>
              <a:latin typeface="Corbel" panose="020B0703020204020204"/>
              <a:ea typeface="Corbel" panose="020B0703020204020204"/>
              <a:cs typeface="Corbel" panose="020B0703020204020204"/>
              <a:sym typeface="Corbel" panose="020B0703020204020204"/>
            </a:endParaRPr>
          </a:p>
        </p:txBody>
      </p:sp>
      <p:sp>
        <p:nvSpPr>
          <p:cNvPr id="160" name="Google Shape;160;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1562576" y="3483292"/>
            <a:ext cx="5375434" cy="778193"/>
          </a:xfrm>
          <a:prstGeom prst="rect">
            <a:avLst/>
          </a:prstGeom>
          <a:noFill/>
          <a:ln>
            <a:noFill/>
          </a:ln>
        </p:spPr>
        <p:txBody>
          <a:bodyPr spcFirstLastPara="1" wrap="square" lIns="68575" tIns="34275" rIns="68575" bIns="34275" anchor="t" anchorCtr="0">
            <a:noAutofit/>
          </a:bodyPr>
          <a:lstStyle/>
          <a:p>
            <a:pPr marL="215900" marR="0" lvl="0" indent="-222250" algn="l" rtl="0">
              <a:lnSpc>
                <a:spcPct val="110000"/>
              </a:lnSpc>
              <a:spcBef>
                <a:spcPts val="0"/>
              </a:spcBef>
              <a:spcAft>
                <a:spcPts val="0"/>
              </a:spcAft>
              <a:buClr>
                <a:srgbClr val="262626"/>
              </a:buClr>
              <a:buSzPts val="1100"/>
              <a:buFont typeface="Arial" panose="020B0604020202090204"/>
              <a:buChar char="•"/>
            </a:pPr>
            <a:r>
              <a:rPr lang="zh-CN" sz="1100">
                <a:solidFill>
                  <a:srgbClr val="262626"/>
                </a:solidFill>
                <a:latin typeface="Corbel" panose="020B0703020204020204"/>
                <a:ea typeface="Corbel" panose="020B0703020204020204"/>
                <a:cs typeface="Corbel" panose="020B0703020204020204"/>
                <a:sym typeface="Corbel" panose="020B0703020204020204"/>
              </a:rPr>
              <a:t>We access the Edinburgh Festivals Listings API.</a:t>
            </a:r>
            <a:endParaRPr sz="1100">
              <a:solidFill>
                <a:srgbClr val="262626"/>
              </a:solidFill>
              <a:latin typeface="Corbel" panose="020B0703020204020204"/>
              <a:ea typeface="Corbel" panose="020B0703020204020204"/>
              <a:cs typeface="Corbel" panose="020B0703020204020204"/>
              <a:sym typeface="Corbel" panose="020B0703020204020204"/>
            </a:endParaRPr>
          </a:p>
          <a:p>
            <a:pPr marL="215900" marR="0" lvl="0" indent="-222250" algn="l" rtl="0">
              <a:lnSpc>
                <a:spcPct val="110000"/>
              </a:lnSpc>
              <a:spcBef>
                <a:spcPts val="0"/>
              </a:spcBef>
              <a:spcAft>
                <a:spcPts val="0"/>
              </a:spcAft>
              <a:buClr>
                <a:srgbClr val="262626"/>
              </a:buClr>
              <a:buSzPts val="1100"/>
              <a:buFont typeface="Arial" panose="020B0604020202090204"/>
              <a:buChar char="•"/>
            </a:pPr>
            <a:r>
              <a:rPr lang="zh-CN" sz="1100">
                <a:solidFill>
                  <a:srgbClr val="262626"/>
                </a:solidFill>
                <a:latin typeface="Corbel" panose="020B0703020204020204"/>
                <a:ea typeface="Corbel" panose="020B0703020204020204"/>
                <a:cs typeface="Corbel" panose="020B0703020204020204"/>
                <a:sym typeface="Corbel" panose="020B0703020204020204"/>
              </a:rPr>
              <a:t>We focus on data from the Edinburgh Finge Festival between 2017 and 2019.</a:t>
            </a:r>
            <a:endParaRPr sz="1100">
              <a:solidFill>
                <a:srgbClr val="262626"/>
              </a:solidFill>
              <a:latin typeface="Corbel" panose="020B0703020204020204"/>
              <a:ea typeface="Corbel" panose="020B0703020204020204"/>
              <a:cs typeface="Corbel" panose="020B0703020204020204"/>
              <a:sym typeface="Corbel" panose="020B0703020204020204"/>
            </a:endParaRPr>
          </a:p>
          <a:p>
            <a:pPr marL="215900" marR="0" lvl="0" indent="-222250" algn="l" rtl="0">
              <a:lnSpc>
                <a:spcPct val="110000"/>
              </a:lnSpc>
              <a:spcBef>
                <a:spcPts val="0"/>
              </a:spcBef>
              <a:spcAft>
                <a:spcPts val="0"/>
              </a:spcAft>
              <a:buClr>
                <a:srgbClr val="262626"/>
              </a:buClr>
              <a:buSzPts val="1100"/>
              <a:buFont typeface="Arial" panose="020B0604020202090204"/>
              <a:buChar char="•"/>
            </a:pPr>
            <a:r>
              <a:rPr lang="zh-CN" sz="1100">
                <a:solidFill>
                  <a:srgbClr val="262626"/>
                </a:solidFill>
                <a:latin typeface="Corbel" panose="020B0703020204020204"/>
                <a:ea typeface="Corbel" panose="020B0703020204020204"/>
                <a:cs typeface="Corbel" panose="020B0703020204020204"/>
                <a:sym typeface="Corbel" panose="020B0703020204020204"/>
              </a:rPr>
              <a:t>For each data set, each line represents a performance at Edinburgh Finge Festival in one year, while each column shows an aspect of a performance.</a:t>
            </a:r>
            <a:endParaRPr sz="1100">
              <a:solidFill>
                <a:srgbClr val="262626"/>
              </a:solidFill>
              <a:latin typeface="Corbel" panose="020B0703020204020204"/>
              <a:ea typeface="Corbel" panose="020B0703020204020204"/>
              <a:cs typeface="Corbel" panose="020B0703020204020204"/>
              <a:sym typeface="Corbel" panose="020B0703020204020204"/>
            </a:endParaRPr>
          </a:p>
        </p:txBody>
      </p:sp>
      <p:sp>
        <p:nvSpPr>
          <p:cNvPr id="161" name="Google Shape;161;p27"/>
          <p:cNvSpPr txBox="1"/>
          <p:nvPr/>
        </p:nvSpPr>
        <p:spPr>
          <a:xfrm>
            <a:off x="6725603" y="4881563"/>
            <a:ext cx="4583430" cy="183833"/>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800">
                <a:solidFill>
                  <a:srgbClr val="757070"/>
                </a:solidFill>
                <a:latin typeface="Arial" panose="020B0604020202090204"/>
                <a:ea typeface="Arial" panose="020B0604020202090204"/>
                <a:cs typeface="Arial" panose="020B0604020202090204"/>
                <a:sym typeface="Arial" panose="020B0604020202090204"/>
              </a:rPr>
              <a:t>https://api.edinburghfestivalcity.com/documentation</a:t>
            </a:r>
            <a:endParaRPr sz="800">
              <a:solidFill>
                <a:srgbClr val="757070"/>
              </a:solidFill>
              <a:latin typeface="Arial" panose="020B0604020202090204"/>
              <a:ea typeface="Arial" panose="020B0604020202090204"/>
              <a:cs typeface="Arial" panose="020B0604020202090204"/>
              <a:sym typeface="Arial" panose="020B0604020202090204"/>
            </a:endParaRPr>
          </a:p>
        </p:txBody>
      </p:sp>
      <p:sp>
        <p:nvSpPr>
          <p:cNvPr id="162" name="Google Shape;162;p27"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2677477" y="459581"/>
            <a:ext cx="3705701" cy="345281"/>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zh-CN" sz="1800" b="1">
                <a:solidFill>
                  <a:srgbClr val="262626"/>
                </a:solidFill>
                <a:latin typeface="Josefin Sans"/>
                <a:ea typeface="Josefin Sans"/>
                <a:cs typeface="Josefin Sans"/>
                <a:sym typeface="Josefin Sans"/>
              </a:rPr>
              <a:t>- CHALLENGE -</a:t>
            </a:r>
            <a:endParaRPr sz="1800" b="1">
              <a:solidFill>
                <a:srgbClr val="262626"/>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66" name="Shape 166"/>
        <p:cNvGrpSpPr/>
        <p:nvPr/>
      </p:nvGrpSpPr>
      <p:grpSpPr>
        <a:xfrm>
          <a:off x="0" y="0"/>
          <a:ext cx="0" cy="0"/>
          <a:chOff x="0" y="0"/>
          <a:chExt cx="0" cy="0"/>
        </a:xfrm>
      </p:grpSpPr>
      <p:pic>
        <p:nvPicPr>
          <p:cNvPr id="167" name="Google Shape;167;p28"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1"/>
          <a:srcRect/>
          <a:stretch>
            <a:fillRect/>
          </a:stretch>
        </p:blipFill>
        <p:spPr>
          <a:xfrm rot="-5400000">
            <a:off x="7356354" y="3355855"/>
            <a:ext cx="1865467" cy="1709825"/>
          </a:xfrm>
          <a:prstGeom prst="rect">
            <a:avLst/>
          </a:prstGeom>
          <a:noFill/>
          <a:ln>
            <a:noFill/>
          </a:ln>
        </p:spPr>
      </p:pic>
      <p:pic>
        <p:nvPicPr>
          <p:cNvPr id="168" name="Google Shape;168;p28"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2"/>
          <a:srcRect t="-1685"/>
          <a:stretch>
            <a:fillRect/>
          </a:stretch>
        </p:blipFill>
        <p:spPr>
          <a:xfrm rot="5400000">
            <a:off x="-1062920" y="2110267"/>
            <a:ext cx="4096152" cy="1970314"/>
          </a:xfrm>
          <a:prstGeom prst="rect">
            <a:avLst/>
          </a:prstGeom>
          <a:noFill/>
          <a:ln>
            <a:noFill/>
          </a:ln>
        </p:spPr>
      </p:pic>
      <p:pic>
        <p:nvPicPr>
          <p:cNvPr id="169" name="Google Shape;169;p28"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3"/>
          <a:srcRect/>
          <a:stretch>
            <a:fillRect/>
          </a:stretch>
        </p:blipFill>
        <p:spPr>
          <a:xfrm rot="10800000">
            <a:off x="5026387" y="-1"/>
            <a:ext cx="3487771" cy="303610"/>
          </a:xfrm>
          <a:prstGeom prst="rect">
            <a:avLst/>
          </a:prstGeom>
          <a:noFill/>
          <a:ln>
            <a:noFill/>
          </a:ln>
        </p:spPr>
      </p:pic>
      <p:sp>
        <p:nvSpPr>
          <p:cNvPr id="170" name="Google Shape;170;p28"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305991" y="303609"/>
            <a:ext cx="8532019" cy="4536281"/>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panose="020B0604020202090204"/>
              <a:ea typeface="Arial" panose="020B0604020202090204"/>
              <a:cs typeface="Arial" panose="020B0604020202090204"/>
              <a:sym typeface="Arial" panose="020B0604020202090204"/>
            </a:endParaRPr>
          </a:p>
        </p:txBody>
      </p:sp>
      <p:sp>
        <p:nvSpPr>
          <p:cNvPr id="171" name="Google Shape;171;p28"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2677477" y="459581"/>
            <a:ext cx="3705701" cy="345281"/>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zh-CN" sz="1800" b="1">
                <a:solidFill>
                  <a:srgbClr val="262626"/>
                </a:solidFill>
                <a:latin typeface="Josefin Sans"/>
                <a:ea typeface="Josefin Sans"/>
                <a:cs typeface="Josefin Sans"/>
                <a:sym typeface="Josefin Sans"/>
              </a:rPr>
              <a:t>- DATA ANALYSIS -</a:t>
            </a:r>
            <a:endParaRPr sz="1800" b="1">
              <a:solidFill>
                <a:srgbClr val="262626"/>
              </a:solidFill>
              <a:latin typeface="Poppins"/>
              <a:ea typeface="Poppins"/>
              <a:cs typeface="Poppins"/>
              <a:sym typeface="Poppins"/>
            </a:endParaRPr>
          </a:p>
        </p:txBody>
      </p:sp>
      <p:sp>
        <p:nvSpPr>
          <p:cNvPr id="172" name="Google Shape;172;p28"/>
          <p:cNvSpPr txBox="1"/>
          <p:nvPr/>
        </p:nvSpPr>
        <p:spPr>
          <a:xfrm>
            <a:off x="1264680" y="1047344"/>
            <a:ext cx="6531300" cy="530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zh-CN" sz="1800" b="1">
                <a:solidFill>
                  <a:srgbClr val="262626"/>
                </a:solidFill>
                <a:latin typeface="Corbel" panose="020B0703020204020204"/>
                <a:ea typeface="Corbel" panose="020B0703020204020204"/>
                <a:cs typeface="Corbel" panose="020B0703020204020204"/>
                <a:sym typeface="Corbel" panose="020B0703020204020204"/>
              </a:rPr>
              <a:t>Data Format</a:t>
            </a:r>
            <a:endParaRPr sz="1800" b="1">
              <a:solidFill>
                <a:srgbClr val="262626"/>
              </a:solidFill>
              <a:latin typeface="Corbel" panose="020B0703020204020204"/>
              <a:ea typeface="Corbel" panose="020B0703020204020204"/>
              <a:cs typeface="Corbel" panose="020B0703020204020204"/>
              <a:sym typeface="Corbel" panose="020B0703020204020204"/>
            </a:endParaRPr>
          </a:p>
          <a:p>
            <a:pPr marL="0" marR="0" lvl="0" indent="0" algn="l" rtl="0">
              <a:spcBef>
                <a:spcPts val="0"/>
              </a:spcBef>
              <a:spcAft>
                <a:spcPts val="0"/>
              </a:spcAft>
              <a:buNone/>
            </a:pPr>
            <a:endParaRPr sz="1200">
              <a:solidFill>
                <a:schemeClr val="dk1"/>
              </a:solidFill>
              <a:latin typeface="Arial" panose="020B0604020202090204"/>
              <a:ea typeface="Arial" panose="020B0604020202090204"/>
              <a:cs typeface="Arial" panose="020B0604020202090204"/>
              <a:sym typeface="Arial" panose="020B0604020202090204"/>
            </a:endParaRPr>
          </a:p>
        </p:txBody>
      </p:sp>
      <p:sp>
        <p:nvSpPr>
          <p:cNvPr id="173" name="Google Shape;173;p28"/>
          <p:cNvSpPr txBox="1"/>
          <p:nvPr/>
        </p:nvSpPr>
        <p:spPr>
          <a:xfrm>
            <a:off x="1625550" y="2645725"/>
            <a:ext cx="5892900" cy="186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Font typeface="Arial" panose="020B0604020202090204"/>
              <a:buNone/>
            </a:pPr>
            <a:r>
              <a:rPr lang="zh-CN" sz="1800" b="1">
                <a:solidFill>
                  <a:srgbClr val="262626"/>
                </a:solidFill>
                <a:latin typeface="Corbel" panose="020B0703020204020204"/>
                <a:ea typeface="Corbel" panose="020B0703020204020204"/>
                <a:cs typeface="Corbel" panose="020B0703020204020204"/>
                <a:sym typeface="Corbel" panose="020B0703020204020204"/>
              </a:rPr>
              <a:t>Analysis Methods</a:t>
            </a:r>
            <a:endParaRPr sz="1800" b="1">
              <a:solidFill>
                <a:srgbClr val="262626"/>
              </a:solidFill>
              <a:latin typeface="Corbel" panose="020B0703020204020204"/>
              <a:ea typeface="Corbel" panose="020B0703020204020204"/>
              <a:cs typeface="Corbel" panose="020B0703020204020204"/>
              <a:sym typeface="Corbel" panose="020B0703020204020204"/>
            </a:endParaRPr>
          </a:p>
          <a:p>
            <a:pPr marL="0" lvl="0" indent="0" algn="l" rtl="0">
              <a:spcBef>
                <a:spcPts val="0"/>
              </a:spcBef>
              <a:spcAft>
                <a:spcPts val="0"/>
              </a:spcAft>
              <a:buClr>
                <a:srgbClr val="000000"/>
              </a:buClr>
              <a:buFont typeface="Arial" panose="020B0604020202090204"/>
              <a:buNone/>
            </a:pPr>
            <a:endParaRPr sz="1800" b="1">
              <a:solidFill>
                <a:srgbClr val="262626"/>
              </a:solidFill>
              <a:latin typeface="Corbel" panose="020B0703020204020204"/>
              <a:ea typeface="Corbel" panose="020B0703020204020204"/>
              <a:cs typeface="Corbel" panose="020B0703020204020204"/>
              <a:sym typeface="Corbel" panose="020B0703020204020204"/>
            </a:endParaRPr>
          </a:p>
          <a:p>
            <a:pPr marL="0" lvl="0" indent="0" algn="l" rtl="0">
              <a:spcBef>
                <a:spcPts val="0"/>
              </a:spcBef>
              <a:spcAft>
                <a:spcPts val="0"/>
              </a:spcAft>
              <a:buClr>
                <a:srgbClr val="000000"/>
              </a:buClr>
              <a:buFont typeface="Arial" panose="020B0604020202090204"/>
              <a:buNone/>
            </a:pPr>
            <a:r>
              <a:rPr lang="zh-CN" sz="1100">
                <a:solidFill>
                  <a:schemeClr val="dk1"/>
                </a:solidFill>
                <a:latin typeface="Corbel" panose="020B0703020204020204"/>
                <a:ea typeface="Corbel" panose="020B0703020204020204"/>
                <a:cs typeface="Corbel" panose="020B0703020204020204"/>
                <a:sym typeface="Corbel" panose="020B0703020204020204"/>
              </a:rPr>
              <a:t>In assignment 3, we analyze the data more deeply based on assignment 2. First of all, we further analyze the activities from different countries, activities that provide accessibility services, activities that provide different age groups, and the warnings provided by activities. We have focused on in-depth research on accessibility services and age stratification, combining these two factors with other meaningful information in the data. For example, we analyzed the types of activities providing accessibility services and the types of companies they were organized by.</a:t>
            </a:r>
            <a:endParaRPr sz="1100">
              <a:solidFill>
                <a:schemeClr val="dk1"/>
              </a:solidFill>
              <a:latin typeface="Corbel" panose="020B0703020204020204"/>
              <a:ea typeface="Corbel" panose="020B0703020204020204"/>
              <a:cs typeface="Corbel" panose="020B0703020204020204"/>
              <a:sym typeface="Corbel" panose="020B0703020204020204"/>
            </a:endParaRPr>
          </a:p>
          <a:p>
            <a:pPr marL="0" lvl="0" indent="0" algn="l" rtl="0">
              <a:spcBef>
                <a:spcPts val="0"/>
              </a:spcBef>
              <a:spcAft>
                <a:spcPts val="0"/>
              </a:spcAft>
              <a:buNone/>
            </a:p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77" name="Shape 177"/>
        <p:cNvGrpSpPr/>
        <p:nvPr/>
      </p:nvGrpSpPr>
      <p:grpSpPr>
        <a:xfrm>
          <a:off x="0" y="0"/>
          <a:ext cx="0" cy="0"/>
          <a:chOff x="0" y="0"/>
          <a:chExt cx="0" cy="0"/>
        </a:xfrm>
      </p:grpSpPr>
      <p:pic>
        <p:nvPicPr>
          <p:cNvPr id="178" name="Google Shape;178;p29"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1"/>
          <a:srcRect/>
          <a:stretch>
            <a:fillRect/>
          </a:stretch>
        </p:blipFill>
        <p:spPr>
          <a:xfrm>
            <a:off x="4386263" y="-1931670"/>
            <a:ext cx="3638550" cy="3638550"/>
          </a:xfrm>
          <a:prstGeom prst="rect">
            <a:avLst/>
          </a:prstGeom>
          <a:noFill/>
          <a:ln>
            <a:noFill/>
          </a:ln>
        </p:spPr>
      </p:pic>
      <p:pic>
        <p:nvPicPr>
          <p:cNvPr id="179" name="Google Shape;179;p29"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2"/>
          <a:srcRect/>
          <a:stretch>
            <a:fillRect/>
          </a:stretch>
        </p:blipFill>
        <p:spPr>
          <a:xfrm rot="-5400000">
            <a:off x="7356354" y="3355855"/>
            <a:ext cx="1865467" cy="1709825"/>
          </a:xfrm>
          <a:prstGeom prst="rect">
            <a:avLst/>
          </a:prstGeom>
          <a:noFill/>
          <a:ln>
            <a:noFill/>
          </a:ln>
        </p:spPr>
      </p:pic>
      <p:pic>
        <p:nvPicPr>
          <p:cNvPr id="180" name="Google Shape;180;p29"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3"/>
          <a:srcRect t="-1685"/>
          <a:stretch>
            <a:fillRect/>
          </a:stretch>
        </p:blipFill>
        <p:spPr>
          <a:xfrm rot="5400000">
            <a:off x="-1062920" y="2110267"/>
            <a:ext cx="4096152" cy="1970314"/>
          </a:xfrm>
          <a:prstGeom prst="rect">
            <a:avLst/>
          </a:prstGeom>
          <a:noFill/>
          <a:ln>
            <a:noFill/>
          </a:ln>
        </p:spPr>
      </p:pic>
      <p:sp>
        <p:nvSpPr>
          <p:cNvPr id="181" name="Google Shape;181;p29"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2677477" y="459581"/>
            <a:ext cx="3705701" cy="345281"/>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zh-CN" sz="1800" b="1">
                <a:solidFill>
                  <a:srgbClr val="262626"/>
                </a:solidFill>
                <a:latin typeface="Josefin Sans"/>
                <a:ea typeface="Josefin Sans"/>
                <a:cs typeface="Josefin Sans"/>
                <a:sym typeface="Josefin Sans"/>
              </a:rPr>
              <a:t>- DATA ANALYSIS -</a:t>
            </a:r>
            <a:endParaRPr sz="1800" b="1">
              <a:solidFill>
                <a:srgbClr val="262626"/>
              </a:solidFill>
              <a:latin typeface="Poppins"/>
              <a:ea typeface="Poppins"/>
              <a:cs typeface="Poppins"/>
              <a:sym typeface="Poppins"/>
            </a:endParaRPr>
          </a:p>
        </p:txBody>
      </p:sp>
      <p:sp>
        <p:nvSpPr>
          <p:cNvPr id="182" name="Google Shape;182;p29"/>
          <p:cNvSpPr/>
          <p:nvPr/>
        </p:nvSpPr>
        <p:spPr>
          <a:xfrm>
            <a:off x="521017" y="959644"/>
            <a:ext cx="2370300" cy="3759900"/>
          </a:xfrm>
          <a:prstGeom prst="rect">
            <a:avLst/>
          </a:prstGeom>
          <a:solidFill>
            <a:schemeClr val="lt1"/>
          </a:solidFill>
          <a:ln w="9525"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panose="020B0604020202090204"/>
              <a:ea typeface="Arial" panose="020B0604020202090204"/>
              <a:cs typeface="Arial" panose="020B0604020202090204"/>
              <a:sym typeface="Arial" panose="020B0604020202090204"/>
            </a:endParaRPr>
          </a:p>
        </p:txBody>
      </p:sp>
      <p:pic>
        <p:nvPicPr>
          <p:cNvPr id="183" name="Google Shape;183;p29" descr="https://uploader.shimo.im/f/zT7FAczW3AUj1cjF.png!thumbnail"/>
          <p:cNvPicPr preferRelativeResize="0"/>
          <p:nvPr/>
        </p:nvPicPr>
        <p:blipFill rotWithShape="1">
          <a:blip r:embed="rId4"/>
          <a:srcRect/>
          <a:stretch>
            <a:fillRect/>
          </a:stretch>
        </p:blipFill>
        <p:spPr>
          <a:xfrm>
            <a:off x="896505" y="1291224"/>
            <a:ext cx="1618903" cy="1216943"/>
          </a:xfrm>
          <a:prstGeom prst="rect">
            <a:avLst/>
          </a:prstGeom>
          <a:noFill/>
          <a:ln>
            <a:noFill/>
          </a:ln>
        </p:spPr>
      </p:pic>
      <p:pic>
        <p:nvPicPr>
          <p:cNvPr id="184" name="Google Shape;184;p29" descr="https://uploader.shimo.im/f/MrhWUPoDWkznXUWm.png!thumbnail"/>
          <p:cNvPicPr preferRelativeResize="0"/>
          <p:nvPr/>
        </p:nvPicPr>
        <p:blipFill rotWithShape="1">
          <a:blip r:embed="rId5"/>
          <a:srcRect/>
          <a:stretch>
            <a:fillRect/>
          </a:stretch>
        </p:blipFill>
        <p:spPr>
          <a:xfrm>
            <a:off x="851250" y="2396677"/>
            <a:ext cx="1709825" cy="1178683"/>
          </a:xfrm>
          <a:prstGeom prst="rect">
            <a:avLst/>
          </a:prstGeom>
          <a:noFill/>
          <a:ln>
            <a:noFill/>
          </a:ln>
        </p:spPr>
      </p:pic>
      <p:sp>
        <p:nvSpPr>
          <p:cNvPr id="185" name="Google Shape;185;p29"/>
          <p:cNvSpPr txBox="1"/>
          <p:nvPr/>
        </p:nvSpPr>
        <p:spPr>
          <a:xfrm>
            <a:off x="695704" y="3528113"/>
            <a:ext cx="2121300" cy="6453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700">
                <a:solidFill>
                  <a:schemeClr val="dk1"/>
                </a:solidFill>
                <a:latin typeface="Corbel" panose="020B0703020204020204"/>
                <a:ea typeface="Corbel" panose="020B0703020204020204"/>
                <a:cs typeface="Corbel" panose="020B0703020204020204"/>
                <a:sym typeface="Corbel" panose="020B0703020204020204"/>
              </a:rPr>
              <a:t>There are four types of companies holding these festivals. In the data of the past three years, professional company held a large proportion of activities. Apart from student / youth company, the festivals held by the other three companies are higher year by year. At the same time, most of the artists who performed many times also came from professional companies. In short, most of the artists who perform multiple programs at the festival come from professional companies.</a:t>
            </a:r>
            <a:endParaRPr sz="700">
              <a:solidFill>
                <a:schemeClr val="dk1"/>
              </a:solidFill>
              <a:latin typeface="Corbel" panose="020B0703020204020204"/>
              <a:ea typeface="Corbel" panose="020B0703020204020204"/>
              <a:cs typeface="Corbel" panose="020B0703020204020204"/>
              <a:sym typeface="Corbel" panose="020B0703020204020204"/>
            </a:endParaRPr>
          </a:p>
        </p:txBody>
      </p:sp>
      <p:sp>
        <p:nvSpPr>
          <p:cNvPr id="186" name="Google Shape;186;p29"/>
          <p:cNvSpPr/>
          <p:nvPr/>
        </p:nvSpPr>
        <p:spPr>
          <a:xfrm>
            <a:off x="3345180" y="959644"/>
            <a:ext cx="2370296" cy="3759994"/>
          </a:xfrm>
          <a:prstGeom prst="rect">
            <a:avLst/>
          </a:prstGeom>
          <a:solidFill>
            <a:schemeClr val="lt1"/>
          </a:solidFill>
          <a:ln w="9525"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dk1"/>
              </a:solidFill>
            </a:endParaRPr>
          </a:p>
        </p:txBody>
      </p:sp>
      <p:pic>
        <p:nvPicPr>
          <p:cNvPr id="187" name="Google Shape;187;p29" descr="https://uploader.shimo.im/f/F0Pu7ACs6sMFMGVU.png!thumbnail"/>
          <p:cNvPicPr preferRelativeResize="0"/>
          <p:nvPr/>
        </p:nvPicPr>
        <p:blipFill rotWithShape="1">
          <a:blip r:embed="rId6"/>
          <a:srcRect b="49390"/>
          <a:stretch>
            <a:fillRect/>
          </a:stretch>
        </p:blipFill>
        <p:spPr>
          <a:xfrm>
            <a:off x="3476625" y="1342121"/>
            <a:ext cx="2010346" cy="889558"/>
          </a:xfrm>
          <a:prstGeom prst="rect">
            <a:avLst/>
          </a:prstGeom>
          <a:noFill/>
          <a:ln>
            <a:noFill/>
          </a:ln>
        </p:spPr>
      </p:pic>
      <p:pic>
        <p:nvPicPr>
          <p:cNvPr id="188" name="Google Shape;188;p29" descr="https://uploader.shimo.im/f/AdGJKVM6VbQRvE3Z.png!thumbnail"/>
          <p:cNvPicPr preferRelativeResize="0"/>
          <p:nvPr/>
        </p:nvPicPr>
        <p:blipFill rotWithShape="1">
          <a:blip r:embed="rId7"/>
          <a:srcRect/>
          <a:stretch>
            <a:fillRect/>
          </a:stretch>
        </p:blipFill>
        <p:spPr>
          <a:xfrm rot="10800000" flipH="1">
            <a:off x="3476625" y="3077617"/>
            <a:ext cx="2024800" cy="889558"/>
          </a:xfrm>
          <a:prstGeom prst="rect">
            <a:avLst/>
          </a:prstGeom>
          <a:noFill/>
          <a:ln>
            <a:noFill/>
          </a:ln>
        </p:spPr>
      </p:pic>
      <p:sp>
        <p:nvSpPr>
          <p:cNvPr id="189" name="Google Shape;189;p29"/>
          <p:cNvSpPr txBox="1"/>
          <p:nvPr/>
        </p:nvSpPr>
        <p:spPr>
          <a:xfrm>
            <a:off x="3481474" y="3937659"/>
            <a:ext cx="2108700" cy="5301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700">
                <a:solidFill>
                  <a:schemeClr val="dk1"/>
                </a:solidFill>
                <a:latin typeface="Corbel" panose="020B0703020204020204"/>
                <a:ea typeface="Corbel" panose="020B0703020204020204"/>
                <a:cs typeface="Corbel" panose="020B0703020204020204"/>
                <a:sym typeface="Corbel" panose="020B0703020204020204"/>
              </a:rPr>
              <a:t>According to the color of the dots: when the number of performances is 2, the artists may come from four types of companies. When the number of performances exceeds 3, more artists come from professional companies. The more professional artists we perform, the more likely we are to analyze them.</a:t>
            </a:r>
            <a:endParaRPr sz="700">
              <a:solidFill>
                <a:schemeClr val="dk1"/>
              </a:solidFill>
              <a:latin typeface="Corbel" panose="020B0703020204020204"/>
              <a:ea typeface="Corbel" panose="020B0703020204020204"/>
              <a:cs typeface="Corbel" panose="020B0703020204020204"/>
              <a:sym typeface="Corbel" panose="020B0703020204020204"/>
            </a:endParaRPr>
          </a:p>
        </p:txBody>
      </p:sp>
      <p:pic>
        <p:nvPicPr>
          <p:cNvPr id="190" name="Google Shape;190;p29" descr="https://uploader.shimo.im/f/F0Pu7ACs6sMFMGVU.png!thumbnail"/>
          <p:cNvPicPr preferRelativeResize="0"/>
          <p:nvPr/>
        </p:nvPicPr>
        <p:blipFill rotWithShape="1">
          <a:blip r:embed="rId6"/>
          <a:srcRect t="50722"/>
          <a:stretch>
            <a:fillRect/>
          </a:stretch>
        </p:blipFill>
        <p:spPr>
          <a:xfrm>
            <a:off x="3490145" y="2232817"/>
            <a:ext cx="2010346" cy="866246"/>
          </a:xfrm>
          <a:prstGeom prst="rect">
            <a:avLst/>
          </a:prstGeom>
          <a:noFill/>
          <a:ln>
            <a:noFill/>
          </a:ln>
        </p:spPr>
      </p:pic>
      <p:sp>
        <p:nvSpPr>
          <p:cNvPr id="191" name="Google Shape;191;p29"/>
          <p:cNvSpPr/>
          <p:nvPr/>
        </p:nvSpPr>
        <p:spPr>
          <a:xfrm>
            <a:off x="6167438" y="959644"/>
            <a:ext cx="2370300" cy="3759900"/>
          </a:xfrm>
          <a:prstGeom prst="rect">
            <a:avLst/>
          </a:prstGeom>
          <a:solidFill>
            <a:schemeClr val="lt1"/>
          </a:solidFill>
          <a:ln w="9525"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panose="020B0604020202090204"/>
              <a:ea typeface="Arial" panose="020B0604020202090204"/>
              <a:cs typeface="Arial" panose="020B0604020202090204"/>
              <a:sym typeface="Arial" panose="020B0604020202090204"/>
            </a:endParaRPr>
          </a:p>
        </p:txBody>
      </p:sp>
      <p:grpSp>
        <p:nvGrpSpPr>
          <p:cNvPr id="192" name="Google Shape;192;p29"/>
          <p:cNvGrpSpPr/>
          <p:nvPr/>
        </p:nvGrpSpPr>
        <p:grpSpPr>
          <a:xfrm>
            <a:off x="6169321" y="1276244"/>
            <a:ext cx="2269807" cy="2915731"/>
            <a:chOff x="12760" y="2712"/>
            <a:chExt cx="4766" cy="6122"/>
          </a:xfrm>
        </p:grpSpPr>
        <p:pic>
          <p:nvPicPr>
            <p:cNvPr id="193" name="Google Shape;193;p29"/>
            <p:cNvPicPr preferRelativeResize="0"/>
            <p:nvPr/>
          </p:nvPicPr>
          <p:blipFill rotWithShape="1">
            <a:blip r:embed="rId8"/>
            <a:srcRect t="32826" b="30877"/>
            <a:stretch>
              <a:fillRect/>
            </a:stretch>
          </p:blipFill>
          <p:spPr>
            <a:xfrm>
              <a:off x="14453" y="2712"/>
              <a:ext cx="1622" cy="1715"/>
            </a:xfrm>
            <a:prstGeom prst="rect">
              <a:avLst/>
            </a:prstGeom>
            <a:noFill/>
            <a:ln>
              <a:noFill/>
            </a:ln>
          </p:spPr>
        </p:pic>
        <p:pic>
          <p:nvPicPr>
            <p:cNvPr id="194" name="Google Shape;194;p29"/>
            <p:cNvPicPr preferRelativeResize="0"/>
            <p:nvPr/>
          </p:nvPicPr>
          <p:blipFill rotWithShape="1">
            <a:blip r:embed="rId9"/>
            <a:srcRect/>
            <a:stretch>
              <a:fillRect/>
            </a:stretch>
          </p:blipFill>
          <p:spPr>
            <a:xfrm>
              <a:off x="12760" y="4500"/>
              <a:ext cx="4734" cy="2942"/>
            </a:xfrm>
            <a:prstGeom prst="rect">
              <a:avLst/>
            </a:prstGeom>
            <a:noFill/>
            <a:ln>
              <a:noFill/>
            </a:ln>
          </p:spPr>
        </p:pic>
        <p:sp>
          <p:nvSpPr>
            <p:cNvPr id="195" name="Google Shape;195;p29"/>
            <p:cNvSpPr txBox="1"/>
            <p:nvPr/>
          </p:nvSpPr>
          <p:spPr>
            <a:xfrm>
              <a:off x="13043" y="7634"/>
              <a:ext cx="4200" cy="1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700">
                  <a:solidFill>
                    <a:schemeClr val="dk1"/>
                  </a:solidFill>
                  <a:latin typeface="Corbel" panose="020B0703020204020204"/>
                  <a:ea typeface="Corbel" panose="020B0703020204020204"/>
                  <a:cs typeface="Corbel" panose="020B0703020204020204"/>
                  <a:sym typeface="Corbel" panose="020B0703020204020204"/>
                </a:rPr>
                <a:t>According to the discount situation in 2019, it can be analyzed that the combination of discounts appears more frequently and more popular. Our group believes that the combination of discount also brings different groups of audience to participate in the festival.</a:t>
              </a:r>
              <a:endParaRPr sz="700">
                <a:solidFill>
                  <a:schemeClr val="dk1"/>
                </a:solidFill>
                <a:latin typeface="Corbel" panose="020B0703020204020204"/>
                <a:ea typeface="Corbel" panose="020B0703020204020204"/>
                <a:cs typeface="Corbel" panose="020B0703020204020204"/>
                <a:sym typeface="Corbel" panose="020B0703020204020204"/>
              </a:endParaRPr>
            </a:p>
          </p:txBody>
        </p:sp>
        <p:pic>
          <p:nvPicPr>
            <p:cNvPr id="196" name="Google Shape;196;p29"/>
            <p:cNvPicPr preferRelativeResize="0"/>
            <p:nvPr/>
          </p:nvPicPr>
          <p:blipFill rotWithShape="1">
            <a:blip r:embed="rId8"/>
            <a:srcRect t="1144" b="66155"/>
            <a:stretch>
              <a:fillRect/>
            </a:stretch>
          </p:blipFill>
          <p:spPr>
            <a:xfrm>
              <a:off x="13002" y="2830"/>
              <a:ext cx="1622" cy="1545"/>
            </a:xfrm>
            <a:prstGeom prst="rect">
              <a:avLst/>
            </a:prstGeom>
            <a:noFill/>
            <a:ln>
              <a:noFill/>
            </a:ln>
          </p:spPr>
        </p:pic>
        <p:pic>
          <p:nvPicPr>
            <p:cNvPr id="197" name="Google Shape;197;p29"/>
            <p:cNvPicPr preferRelativeResize="0"/>
            <p:nvPr/>
          </p:nvPicPr>
          <p:blipFill rotWithShape="1">
            <a:blip r:embed="rId8"/>
            <a:srcRect t="68129"/>
            <a:stretch>
              <a:fillRect/>
            </a:stretch>
          </p:blipFill>
          <p:spPr>
            <a:xfrm>
              <a:off x="15904" y="2784"/>
              <a:ext cx="1622" cy="1506"/>
            </a:xfrm>
            <a:prstGeom prst="rect">
              <a:avLst/>
            </a:prstGeom>
            <a:noFill/>
            <a:ln>
              <a:noFill/>
            </a:ln>
          </p:spPr>
        </p:pic>
      </p:grpSp>
      <p:sp>
        <p:nvSpPr>
          <p:cNvPr id="198" name="Google Shape;198;p29"/>
          <p:cNvSpPr txBox="1"/>
          <p:nvPr/>
        </p:nvSpPr>
        <p:spPr>
          <a:xfrm>
            <a:off x="1284575" y="981200"/>
            <a:ext cx="11841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sz="1100">
                <a:latin typeface="Corbel" panose="020B0703020204020204"/>
                <a:ea typeface="Corbel" panose="020B0703020204020204"/>
                <a:cs typeface="Corbel" panose="020B0703020204020204"/>
                <a:sym typeface="Corbel" panose="020B0703020204020204"/>
              </a:rPr>
              <a:t>Artist type</a:t>
            </a:r>
            <a:endParaRPr sz="1100">
              <a:latin typeface="Corbel" panose="020B0703020204020204"/>
              <a:ea typeface="Corbel" panose="020B0703020204020204"/>
              <a:cs typeface="Corbel" panose="020B0703020204020204"/>
              <a:sym typeface="Corbel" panose="020B0703020204020204"/>
            </a:endParaRPr>
          </a:p>
        </p:txBody>
      </p:sp>
      <p:sp>
        <p:nvSpPr>
          <p:cNvPr id="199" name="Google Shape;199;p29"/>
          <p:cNvSpPr txBox="1"/>
          <p:nvPr/>
        </p:nvSpPr>
        <p:spPr>
          <a:xfrm>
            <a:off x="3345175" y="992950"/>
            <a:ext cx="30213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sz="1100">
                <a:latin typeface="Corbel" panose="020B0703020204020204"/>
                <a:ea typeface="Corbel" panose="020B0703020204020204"/>
                <a:cs typeface="Corbel" panose="020B0703020204020204"/>
                <a:sym typeface="Corbel" panose="020B0703020204020204"/>
              </a:rPr>
              <a:t>Number of performance &amp; Artist type</a:t>
            </a:r>
            <a:endParaRPr sz="1100">
              <a:latin typeface="Corbel" panose="020B0703020204020204"/>
              <a:ea typeface="Corbel" panose="020B0703020204020204"/>
              <a:cs typeface="Corbel" panose="020B0703020204020204"/>
              <a:sym typeface="Corbel" panose="020B0703020204020204"/>
            </a:endParaRPr>
          </a:p>
        </p:txBody>
      </p:sp>
      <p:sp>
        <p:nvSpPr>
          <p:cNvPr id="200" name="Google Shape;200;p29"/>
          <p:cNvSpPr/>
          <p:nvPr/>
        </p:nvSpPr>
        <p:spPr>
          <a:xfrm>
            <a:off x="1226076" y="1123550"/>
            <a:ext cx="58500" cy="60600"/>
          </a:xfrm>
          <a:prstGeom prst="ellipse">
            <a:avLst/>
          </a:prstGeom>
          <a:solidFill>
            <a:srgbClr val="000000"/>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01" name="Google Shape;201;p29"/>
          <p:cNvSpPr/>
          <p:nvPr/>
        </p:nvSpPr>
        <p:spPr>
          <a:xfrm>
            <a:off x="3268976" y="1135300"/>
            <a:ext cx="58500" cy="60600"/>
          </a:xfrm>
          <a:prstGeom prst="ellipse">
            <a:avLst/>
          </a:prstGeom>
          <a:solidFill>
            <a:srgbClr val="000000"/>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02" name="Google Shape;202;p29"/>
          <p:cNvSpPr/>
          <p:nvPr/>
        </p:nvSpPr>
        <p:spPr>
          <a:xfrm>
            <a:off x="6882226" y="1123550"/>
            <a:ext cx="58500" cy="60600"/>
          </a:xfrm>
          <a:prstGeom prst="ellipse">
            <a:avLst/>
          </a:prstGeom>
          <a:solidFill>
            <a:srgbClr val="000000"/>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03" name="Google Shape;203;p29"/>
          <p:cNvSpPr txBox="1"/>
          <p:nvPr/>
        </p:nvSpPr>
        <p:spPr>
          <a:xfrm>
            <a:off x="6940725" y="981200"/>
            <a:ext cx="11841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sz="1100">
                <a:latin typeface="Corbel" panose="020B0703020204020204"/>
                <a:ea typeface="Corbel" panose="020B0703020204020204"/>
                <a:cs typeface="Corbel" panose="020B0703020204020204"/>
                <a:sym typeface="Corbel" panose="020B0703020204020204"/>
              </a:rPr>
              <a:t>Discounts</a:t>
            </a:r>
            <a:endParaRPr sz="1100">
              <a:latin typeface="Corbel" panose="020B0703020204020204"/>
              <a:ea typeface="Corbel" panose="020B0703020204020204"/>
              <a:cs typeface="Corbel" panose="020B0703020204020204"/>
              <a:sym typeface="Corbel" panose="020B0703020204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07" name="Shape 207"/>
        <p:cNvGrpSpPr/>
        <p:nvPr/>
      </p:nvGrpSpPr>
      <p:grpSpPr>
        <a:xfrm>
          <a:off x="0" y="0"/>
          <a:ext cx="0" cy="0"/>
          <a:chOff x="0" y="0"/>
          <a:chExt cx="0" cy="0"/>
        </a:xfrm>
      </p:grpSpPr>
      <p:pic>
        <p:nvPicPr>
          <p:cNvPr id="208" name="Google Shape;208;p30"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1"/>
          <a:srcRect/>
          <a:stretch>
            <a:fillRect/>
          </a:stretch>
        </p:blipFill>
        <p:spPr>
          <a:xfrm>
            <a:off x="4386263" y="-1931670"/>
            <a:ext cx="3638550" cy="3638550"/>
          </a:xfrm>
          <a:prstGeom prst="rect">
            <a:avLst/>
          </a:prstGeom>
          <a:noFill/>
          <a:ln>
            <a:noFill/>
          </a:ln>
        </p:spPr>
      </p:pic>
      <p:pic>
        <p:nvPicPr>
          <p:cNvPr id="209" name="Google Shape;209;p30"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2"/>
          <a:srcRect/>
          <a:stretch>
            <a:fillRect/>
          </a:stretch>
        </p:blipFill>
        <p:spPr>
          <a:xfrm rot="-5400000">
            <a:off x="7356354" y="3355855"/>
            <a:ext cx="1865467" cy="1709825"/>
          </a:xfrm>
          <a:prstGeom prst="rect">
            <a:avLst/>
          </a:prstGeom>
          <a:noFill/>
          <a:ln>
            <a:noFill/>
          </a:ln>
        </p:spPr>
      </p:pic>
      <p:pic>
        <p:nvPicPr>
          <p:cNvPr id="210" name="Google Shape;210;p30"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3"/>
          <a:srcRect t="-1685"/>
          <a:stretch>
            <a:fillRect/>
          </a:stretch>
        </p:blipFill>
        <p:spPr>
          <a:xfrm rot="5400000">
            <a:off x="-1062920" y="2110267"/>
            <a:ext cx="4096152" cy="1970314"/>
          </a:xfrm>
          <a:prstGeom prst="rect">
            <a:avLst/>
          </a:prstGeom>
          <a:noFill/>
          <a:ln>
            <a:noFill/>
          </a:ln>
        </p:spPr>
      </p:pic>
      <p:sp>
        <p:nvSpPr>
          <p:cNvPr id="211" name="Google Shape;211;p30"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2677477" y="459581"/>
            <a:ext cx="3705701" cy="345281"/>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zh-CN" sz="1800" b="1">
                <a:solidFill>
                  <a:srgbClr val="262626"/>
                </a:solidFill>
                <a:latin typeface="Josefin Sans"/>
                <a:ea typeface="Josefin Sans"/>
                <a:cs typeface="Josefin Sans"/>
                <a:sym typeface="Josefin Sans"/>
              </a:rPr>
              <a:t>- DATA ANALYSIS -</a:t>
            </a:r>
            <a:endParaRPr sz="1800" b="1">
              <a:solidFill>
                <a:srgbClr val="262626"/>
              </a:solidFill>
              <a:latin typeface="Poppins"/>
              <a:ea typeface="Poppins"/>
              <a:cs typeface="Poppins"/>
              <a:sym typeface="Poppins"/>
            </a:endParaRPr>
          </a:p>
        </p:txBody>
      </p:sp>
      <p:sp>
        <p:nvSpPr>
          <p:cNvPr id="212" name="Google Shape;212;p30"/>
          <p:cNvSpPr/>
          <p:nvPr/>
        </p:nvSpPr>
        <p:spPr>
          <a:xfrm>
            <a:off x="251475" y="957275"/>
            <a:ext cx="8592300" cy="1929000"/>
          </a:xfrm>
          <a:prstGeom prst="rect">
            <a:avLst/>
          </a:prstGeom>
          <a:solidFill>
            <a:schemeClr val="lt1"/>
          </a:solidFill>
          <a:ln w="9525"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panose="020B0604020202090204"/>
              <a:ea typeface="Arial" panose="020B0604020202090204"/>
              <a:cs typeface="Arial" panose="020B0604020202090204"/>
              <a:sym typeface="Arial" panose="020B0604020202090204"/>
            </a:endParaRPr>
          </a:p>
        </p:txBody>
      </p:sp>
      <p:pic>
        <p:nvPicPr>
          <p:cNvPr id="213" name="Google Shape;213;p30" descr="https://uploader.shimo.im/f/R3JS1J1EOpzgAvT4.png!thumbnail"/>
          <p:cNvPicPr preferRelativeResize="0"/>
          <p:nvPr/>
        </p:nvPicPr>
        <p:blipFill rotWithShape="1">
          <a:blip r:embed="rId4"/>
          <a:srcRect/>
          <a:stretch>
            <a:fillRect/>
          </a:stretch>
        </p:blipFill>
        <p:spPr>
          <a:xfrm>
            <a:off x="327675" y="1391850"/>
            <a:ext cx="3638549" cy="1365267"/>
          </a:xfrm>
          <a:prstGeom prst="rect">
            <a:avLst/>
          </a:prstGeom>
          <a:noFill/>
          <a:ln>
            <a:noFill/>
          </a:ln>
        </p:spPr>
      </p:pic>
      <p:pic>
        <p:nvPicPr>
          <p:cNvPr id="214" name="Google Shape;214;p30" descr="https://uploader.shimo.im/f/4mxJRymP3nUvg0vq.png!thumbnail"/>
          <p:cNvPicPr preferRelativeResize="0"/>
          <p:nvPr/>
        </p:nvPicPr>
        <p:blipFill rotWithShape="1">
          <a:blip r:embed="rId5"/>
          <a:srcRect/>
          <a:stretch>
            <a:fillRect/>
          </a:stretch>
        </p:blipFill>
        <p:spPr>
          <a:xfrm>
            <a:off x="3973250" y="2108119"/>
            <a:ext cx="1917321" cy="678889"/>
          </a:xfrm>
          <a:prstGeom prst="rect">
            <a:avLst/>
          </a:prstGeom>
          <a:noFill/>
          <a:ln>
            <a:noFill/>
          </a:ln>
        </p:spPr>
      </p:pic>
      <p:pic>
        <p:nvPicPr>
          <p:cNvPr id="215" name="Google Shape;215;p30" descr="https://uploader.shimo.im/f/J3axMYF11XL0zrrv.png!thumbnail"/>
          <p:cNvPicPr preferRelativeResize="0"/>
          <p:nvPr/>
        </p:nvPicPr>
        <p:blipFill rotWithShape="1">
          <a:blip r:embed="rId6"/>
          <a:srcRect/>
          <a:stretch>
            <a:fillRect/>
          </a:stretch>
        </p:blipFill>
        <p:spPr>
          <a:xfrm>
            <a:off x="3965166" y="1361931"/>
            <a:ext cx="1933506" cy="684602"/>
          </a:xfrm>
          <a:prstGeom prst="rect">
            <a:avLst/>
          </a:prstGeom>
          <a:noFill/>
          <a:ln>
            <a:noFill/>
          </a:ln>
        </p:spPr>
      </p:pic>
      <p:sp>
        <p:nvSpPr>
          <p:cNvPr id="216" name="Google Shape;216;p30"/>
          <p:cNvSpPr txBox="1"/>
          <p:nvPr/>
        </p:nvSpPr>
        <p:spPr>
          <a:xfrm>
            <a:off x="6022288" y="1545688"/>
            <a:ext cx="2615400" cy="9915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700">
                <a:solidFill>
                  <a:schemeClr val="dk1"/>
                </a:solidFill>
              </a:rPr>
              <a:t>Statistics show that most programs do not have warnings. Most of the existing warnings in 2017-2018 are about ticket sales, admission and seating arrangements. However, in 2019, the type and number of such warnings have decreased. We believe that this may be related to the requirements of the local government or venue, and the organizers must strictly comply with the requirements set by the government and Venue Managers.</a:t>
            </a:r>
            <a:endParaRPr sz="700">
              <a:solidFill>
                <a:schemeClr val="dk1"/>
              </a:solidFill>
              <a:latin typeface="Arial" panose="020B0604020202090204"/>
              <a:ea typeface="Arial" panose="020B0604020202090204"/>
              <a:cs typeface="Arial" panose="020B0604020202090204"/>
              <a:sym typeface="Arial" panose="020B0604020202090204"/>
            </a:endParaRPr>
          </a:p>
        </p:txBody>
      </p:sp>
      <p:sp>
        <p:nvSpPr>
          <p:cNvPr id="217" name="Google Shape;217;p30"/>
          <p:cNvSpPr/>
          <p:nvPr/>
        </p:nvSpPr>
        <p:spPr>
          <a:xfrm>
            <a:off x="251475" y="3100950"/>
            <a:ext cx="2695200" cy="1776300"/>
          </a:xfrm>
          <a:prstGeom prst="rect">
            <a:avLst/>
          </a:prstGeom>
          <a:solidFill>
            <a:schemeClr val="lt1"/>
          </a:solidFill>
          <a:ln w="9525"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800">
              <a:solidFill>
                <a:schemeClr val="dk1"/>
              </a:solidFill>
            </a:endParaRPr>
          </a:p>
        </p:txBody>
      </p:sp>
      <p:pic>
        <p:nvPicPr>
          <p:cNvPr id="218" name="Google Shape;218;p30" descr="https://uploader.shimo.im/f/cJZ9LBTZ0NnivFZd.png!thumbnail"/>
          <p:cNvPicPr preferRelativeResize="0"/>
          <p:nvPr/>
        </p:nvPicPr>
        <p:blipFill rotWithShape="1">
          <a:blip r:embed="rId7"/>
          <a:srcRect/>
          <a:stretch>
            <a:fillRect/>
          </a:stretch>
        </p:blipFill>
        <p:spPr>
          <a:xfrm>
            <a:off x="622038" y="3404996"/>
            <a:ext cx="1954054" cy="1008697"/>
          </a:xfrm>
          <a:prstGeom prst="rect">
            <a:avLst/>
          </a:prstGeom>
          <a:noFill/>
          <a:ln>
            <a:noFill/>
          </a:ln>
        </p:spPr>
      </p:pic>
      <p:sp>
        <p:nvSpPr>
          <p:cNvPr id="219" name="Google Shape;219;p30"/>
          <p:cNvSpPr txBox="1"/>
          <p:nvPr/>
        </p:nvSpPr>
        <p:spPr>
          <a:xfrm>
            <a:off x="441950" y="4415125"/>
            <a:ext cx="2504700" cy="3105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700">
                <a:solidFill>
                  <a:schemeClr val="dk1"/>
                </a:solidFill>
              </a:rPr>
              <a:t>We have counted the times of various genres, and we can see that theatre and comedy are the two most popular festivals.</a:t>
            </a:r>
            <a:endParaRPr sz="700">
              <a:solidFill>
                <a:schemeClr val="dk1"/>
              </a:solidFill>
            </a:endParaRPr>
          </a:p>
        </p:txBody>
      </p:sp>
      <p:sp>
        <p:nvSpPr>
          <p:cNvPr id="220" name="Google Shape;220;p30"/>
          <p:cNvSpPr/>
          <p:nvPr/>
        </p:nvSpPr>
        <p:spPr>
          <a:xfrm>
            <a:off x="3145075" y="3099300"/>
            <a:ext cx="2707200" cy="1779600"/>
          </a:xfrm>
          <a:prstGeom prst="rect">
            <a:avLst/>
          </a:prstGeom>
          <a:solidFill>
            <a:schemeClr val="lt1"/>
          </a:solidFill>
          <a:ln w="9525"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panose="020B0604020202090204"/>
              <a:ea typeface="Arial" panose="020B0604020202090204"/>
              <a:cs typeface="Arial" panose="020B0604020202090204"/>
              <a:sym typeface="Arial" panose="020B0604020202090204"/>
            </a:endParaRPr>
          </a:p>
        </p:txBody>
      </p:sp>
      <p:pic>
        <p:nvPicPr>
          <p:cNvPr id="221" name="Google Shape;221;p30" descr="https://uploader.shimo.im/f/tzbiL6eqKByGq7zi.png!thumbnail"/>
          <p:cNvPicPr preferRelativeResize="0"/>
          <p:nvPr/>
        </p:nvPicPr>
        <p:blipFill rotWithShape="1">
          <a:blip r:embed="rId8"/>
          <a:srcRect/>
          <a:stretch>
            <a:fillRect/>
          </a:stretch>
        </p:blipFill>
        <p:spPr>
          <a:xfrm>
            <a:off x="3602001" y="3431137"/>
            <a:ext cx="1589677" cy="803658"/>
          </a:xfrm>
          <a:prstGeom prst="rect">
            <a:avLst/>
          </a:prstGeom>
          <a:noFill/>
          <a:ln>
            <a:noFill/>
          </a:ln>
        </p:spPr>
      </p:pic>
      <p:sp>
        <p:nvSpPr>
          <p:cNvPr id="222" name="Google Shape;222;p30"/>
          <p:cNvSpPr txBox="1"/>
          <p:nvPr/>
        </p:nvSpPr>
        <p:spPr>
          <a:xfrm>
            <a:off x="3180301" y="4209625"/>
            <a:ext cx="2707200" cy="4398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700">
                <a:solidFill>
                  <a:schemeClr val="dk1"/>
                </a:solidFill>
              </a:rPr>
              <a:t>Then we analyze the trend of the number of festivals held in different types in three years. We find that the growth trend of "comedy" and "theatre" is more obvious, which is in line with the view that the two types are more popular. Then, we further analyze the data of genre.</a:t>
            </a:r>
            <a:endParaRPr sz="700">
              <a:solidFill>
                <a:schemeClr val="dk1"/>
              </a:solidFill>
              <a:latin typeface="Arial" panose="020B0604020202090204"/>
              <a:ea typeface="Arial" panose="020B0604020202090204"/>
              <a:cs typeface="Arial" panose="020B0604020202090204"/>
              <a:sym typeface="Arial" panose="020B0604020202090204"/>
            </a:endParaRPr>
          </a:p>
        </p:txBody>
      </p:sp>
      <p:sp>
        <p:nvSpPr>
          <p:cNvPr id="223" name="Google Shape;223;p30"/>
          <p:cNvSpPr/>
          <p:nvPr/>
        </p:nvSpPr>
        <p:spPr>
          <a:xfrm>
            <a:off x="6050675" y="3100950"/>
            <a:ext cx="2793000" cy="1776300"/>
          </a:xfrm>
          <a:prstGeom prst="rect">
            <a:avLst/>
          </a:prstGeom>
          <a:solidFill>
            <a:schemeClr val="lt1"/>
          </a:solidFill>
          <a:ln w="9525"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dk1"/>
              </a:solidFill>
            </a:endParaRPr>
          </a:p>
        </p:txBody>
      </p:sp>
      <p:pic>
        <p:nvPicPr>
          <p:cNvPr id="224" name="Google Shape;224;p30"/>
          <p:cNvPicPr preferRelativeResize="0"/>
          <p:nvPr/>
        </p:nvPicPr>
        <p:blipFill>
          <a:blip r:embed="rId9"/>
          <a:stretch>
            <a:fillRect/>
          </a:stretch>
        </p:blipFill>
        <p:spPr>
          <a:xfrm>
            <a:off x="6491700" y="3404191"/>
            <a:ext cx="1709824" cy="887710"/>
          </a:xfrm>
          <a:prstGeom prst="rect">
            <a:avLst/>
          </a:prstGeom>
          <a:noFill/>
          <a:ln w="9525" cap="flat" cmpd="sng">
            <a:solidFill>
              <a:schemeClr val="lt1"/>
            </a:solidFill>
            <a:prstDash val="solid"/>
            <a:miter lim="8000"/>
            <a:headEnd type="none" w="sm" len="sm"/>
            <a:tailEnd type="none" w="sm" len="sm"/>
          </a:ln>
        </p:spPr>
      </p:pic>
      <p:sp>
        <p:nvSpPr>
          <p:cNvPr id="225" name="Google Shape;225;p30"/>
          <p:cNvSpPr txBox="1"/>
          <p:nvPr/>
        </p:nvSpPr>
        <p:spPr>
          <a:xfrm>
            <a:off x="6050675" y="4234800"/>
            <a:ext cx="2793000" cy="49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sz="700">
                <a:solidFill>
                  <a:schemeClr val="dk1"/>
                </a:solidFill>
              </a:rPr>
              <a:t>This is the number of times various gene tags appear in the top ten. According to our analysis, this tag may be used for program promotion. The top ten tags are probably the most frequently used and easily searched tags by program organizers.</a:t>
            </a:r>
            <a:endParaRPr sz="700">
              <a:solidFill>
                <a:schemeClr val="dk1"/>
              </a:solidFill>
            </a:endParaRPr>
          </a:p>
        </p:txBody>
      </p:sp>
      <p:sp>
        <p:nvSpPr>
          <p:cNvPr id="226" name="Google Shape;226;p30"/>
          <p:cNvSpPr txBox="1"/>
          <p:nvPr/>
        </p:nvSpPr>
        <p:spPr>
          <a:xfrm>
            <a:off x="4181300" y="1016625"/>
            <a:ext cx="11841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sz="1100">
                <a:latin typeface="Corbel" panose="020B0703020204020204"/>
                <a:ea typeface="Corbel" panose="020B0703020204020204"/>
                <a:cs typeface="Corbel" panose="020B0703020204020204"/>
                <a:sym typeface="Corbel" panose="020B0703020204020204"/>
              </a:rPr>
              <a:t>Warnings</a:t>
            </a:r>
            <a:endParaRPr sz="1100">
              <a:latin typeface="Corbel" panose="020B0703020204020204"/>
              <a:ea typeface="Corbel" panose="020B0703020204020204"/>
              <a:cs typeface="Corbel" panose="020B0703020204020204"/>
              <a:sym typeface="Corbel" panose="020B0703020204020204"/>
            </a:endParaRPr>
          </a:p>
        </p:txBody>
      </p:sp>
      <p:sp>
        <p:nvSpPr>
          <p:cNvPr id="227" name="Google Shape;227;p30"/>
          <p:cNvSpPr/>
          <p:nvPr/>
        </p:nvSpPr>
        <p:spPr>
          <a:xfrm>
            <a:off x="4078726" y="1158975"/>
            <a:ext cx="58500" cy="60600"/>
          </a:xfrm>
          <a:prstGeom prst="ellipse">
            <a:avLst/>
          </a:prstGeom>
          <a:solidFill>
            <a:srgbClr val="000000"/>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28" name="Google Shape;228;p30"/>
          <p:cNvSpPr txBox="1"/>
          <p:nvPr/>
        </p:nvSpPr>
        <p:spPr>
          <a:xfrm>
            <a:off x="1310850" y="3100950"/>
            <a:ext cx="11841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sz="1100">
                <a:latin typeface="Corbel" panose="020B0703020204020204"/>
                <a:ea typeface="Corbel" panose="020B0703020204020204"/>
                <a:cs typeface="Corbel" panose="020B0703020204020204"/>
                <a:sym typeface="Corbel" panose="020B0703020204020204"/>
              </a:rPr>
              <a:t>Genres</a:t>
            </a:r>
            <a:endParaRPr sz="1100">
              <a:latin typeface="Corbel" panose="020B0703020204020204"/>
              <a:ea typeface="Corbel" panose="020B0703020204020204"/>
              <a:cs typeface="Corbel" panose="020B0703020204020204"/>
              <a:sym typeface="Corbel" panose="020B0703020204020204"/>
            </a:endParaRPr>
          </a:p>
        </p:txBody>
      </p:sp>
      <p:sp>
        <p:nvSpPr>
          <p:cNvPr id="229" name="Google Shape;229;p30"/>
          <p:cNvSpPr/>
          <p:nvPr/>
        </p:nvSpPr>
        <p:spPr>
          <a:xfrm>
            <a:off x="1208276" y="3243300"/>
            <a:ext cx="58500" cy="60600"/>
          </a:xfrm>
          <a:prstGeom prst="ellipse">
            <a:avLst/>
          </a:prstGeom>
          <a:solidFill>
            <a:srgbClr val="000000"/>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30" name="Google Shape;230;p30"/>
          <p:cNvSpPr txBox="1"/>
          <p:nvPr/>
        </p:nvSpPr>
        <p:spPr>
          <a:xfrm>
            <a:off x="3454188" y="3100950"/>
            <a:ext cx="25047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90204"/>
              <a:buNone/>
            </a:pPr>
            <a:r>
              <a:rPr lang="zh-CN" sz="1100">
                <a:solidFill>
                  <a:schemeClr val="dk1"/>
                </a:solidFill>
                <a:latin typeface="Corbel" panose="020B0703020204020204"/>
                <a:ea typeface="Corbel" panose="020B0703020204020204"/>
                <a:cs typeface="Corbel" panose="020B0703020204020204"/>
                <a:sym typeface="Corbel" panose="020B0703020204020204"/>
              </a:rPr>
              <a:t>Number of performance &amp; Genres</a:t>
            </a:r>
            <a:endParaRPr sz="1100">
              <a:solidFill>
                <a:schemeClr val="dk1"/>
              </a:solidFill>
              <a:latin typeface="Corbel" panose="020B0703020204020204"/>
              <a:ea typeface="Corbel" panose="020B0703020204020204"/>
              <a:cs typeface="Corbel" panose="020B0703020204020204"/>
              <a:sym typeface="Corbel" panose="020B0703020204020204"/>
            </a:endParaRPr>
          </a:p>
          <a:p>
            <a:pPr marL="0" lvl="0" indent="0" algn="l" rtl="0">
              <a:spcBef>
                <a:spcPts val="0"/>
              </a:spcBef>
              <a:spcAft>
                <a:spcPts val="0"/>
              </a:spcAft>
              <a:buNone/>
            </a:pPr>
            <a:endParaRPr sz="1100">
              <a:latin typeface="Corbel" panose="020B0703020204020204"/>
              <a:ea typeface="Corbel" panose="020B0703020204020204"/>
              <a:cs typeface="Corbel" panose="020B0703020204020204"/>
              <a:sym typeface="Corbel" panose="020B0703020204020204"/>
            </a:endParaRPr>
          </a:p>
        </p:txBody>
      </p:sp>
      <p:sp>
        <p:nvSpPr>
          <p:cNvPr id="231" name="Google Shape;231;p30"/>
          <p:cNvSpPr/>
          <p:nvPr/>
        </p:nvSpPr>
        <p:spPr>
          <a:xfrm>
            <a:off x="3351614" y="3243300"/>
            <a:ext cx="58500" cy="60600"/>
          </a:xfrm>
          <a:prstGeom prst="ellipse">
            <a:avLst/>
          </a:prstGeom>
          <a:solidFill>
            <a:srgbClr val="000000"/>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32" name="Google Shape;232;p30"/>
          <p:cNvSpPr txBox="1"/>
          <p:nvPr/>
        </p:nvSpPr>
        <p:spPr>
          <a:xfrm>
            <a:off x="7104438" y="3100950"/>
            <a:ext cx="11841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sz="1100">
                <a:latin typeface="Corbel" panose="020B0703020204020204"/>
                <a:ea typeface="Corbel" panose="020B0703020204020204"/>
                <a:cs typeface="Corbel" panose="020B0703020204020204"/>
                <a:sym typeface="Corbel" panose="020B0703020204020204"/>
              </a:rPr>
              <a:t>Tags</a:t>
            </a:r>
            <a:endParaRPr sz="1100">
              <a:latin typeface="Corbel" panose="020B0703020204020204"/>
              <a:ea typeface="Corbel" panose="020B0703020204020204"/>
              <a:cs typeface="Corbel" panose="020B0703020204020204"/>
              <a:sym typeface="Corbel" panose="020B0703020204020204"/>
            </a:endParaRPr>
          </a:p>
        </p:txBody>
      </p:sp>
      <p:sp>
        <p:nvSpPr>
          <p:cNvPr id="233" name="Google Shape;233;p30"/>
          <p:cNvSpPr/>
          <p:nvPr/>
        </p:nvSpPr>
        <p:spPr>
          <a:xfrm>
            <a:off x="7001864" y="3243300"/>
            <a:ext cx="58500" cy="60600"/>
          </a:xfrm>
          <a:prstGeom prst="ellipse">
            <a:avLst/>
          </a:prstGeom>
          <a:solidFill>
            <a:srgbClr val="000000"/>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37" name="Shape 237"/>
        <p:cNvGrpSpPr/>
        <p:nvPr/>
      </p:nvGrpSpPr>
      <p:grpSpPr>
        <a:xfrm>
          <a:off x="0" y="0"/>
          <a:ext cx="0" cy="0"/>
          <a:chOff x="0" y="0"/>
          <a:chExt cx="0" cy="0"/>
        </a:xfrm>
      </p:grpSpPr>
      <p:pic>
        <p:nvPicPr>
          <p:cNvPr id="238" name="Google Shape;238;p31"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1"/>
          <a:srcRect/>
          <a:stretch>
            <a:fillRect/>
          </a:stretch>
        </p:blipFill>
        <p:spPr>
          <a:xfrm rot="3244197">
            <a:off x="3579495" y="97155"/>
            <a:ext cx="1423511" cy="1320165"/>
          </a:xfrm>
          <a:prstGeom prst="rect">
            <a:avLst/>
          </a:prstGeom>
          <a:noFill/>
          <a:ln>
            <a:noFill/>
          </a:ln>
        </p:spPr>
      </p:pic>
      <p:sp>
        <p:nvSpPr>
          <p:cNvPr id="239" name="Google Shape;239;p31"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3168967" y="720566"/>
            <a:ext cx="2806065" cy="391477"/>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zh-CN" sz="1800" b="1">
                <a:solidFill>
                  <a:srgbClr val="262626"/>
                </a:solidFill>
                <a:latin typeface="Josefin Sans"/>
                <a:ea typeface="Josefin Sans"/>
                <a:cs typeface="Josefin Sans"/>
                <a:sym typeface="Josefin Sans"/>
              </a:rPr>
              <a:t>- DEMO LINK -</a:t>
            </a:r>
            <a:endParaRPr sz="2100" b="1">
              <a:solidFill>
                <a:schemeClr val="dk1"/>
              </a:solidFill>
              <a:latin typeface="Josefin Sans"/>
              <a:ea typeface="Josefin Sans"/>
              <a:cs typeface="Josefin Sans"/>
              <a:sym typeface="Josefin Sans"/>
            </a:endParaRPr>
          </a:p>
        </p:txBody>
      </p:sp>
      <p:pic>
        <p:nvPicPr>
          <p:cNvPr id="240" name="Google Shape;240;p31"/>
          <p:cNvPicPr preferRelativeResize="0"/>
          <p:nvPr/>
        </p:nvPicPr>
        <p:blipFill rotWithShape="1">
          <a:blip r:embed="rId2"/>
          <a:srcRect t="17110" b="23214"/>
          <a:stretch>
            <a:fillRect/>
          </a:stretch>
        </p:blipFill>
        <p:spPr>
          <a:xfrm>
            <a:off x="629603" y="1512094"/>
            <a:ext cx="7884319" cy="3142774"/>
          </a:xfrm>
          <a:prstGeom prst="rect">
            <a:avLst/>
          </a:prstGeom>
          <a:noFill/>
          <a:ln>
            <a:noFill/>
          </a:ln>
        </p:spPr>
      </p:pic>
      <p:sp>
        <p:nvSpPr>
          <p:cNvPr id="241" name="Google Shape;241;p31"/>
          <p:cNvSpPr/>
          <p:nvPr/>
        </p:nvSpPr>
        <p:spPr>
          <a:xfrm>
            <a:off x="629603" y="1512094"/>
            <a:ext cx="7884319" cy="3142774"/>
          </a:xfrm>
          <a:prstGeom prst="rect">
            <a:avLst/>
          </a:prstGeom>
          <a:solidFill>
            <a:schemeClr val="dk1">
              <a:alpha val="40784"/>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panose="020B0604020202090204"/>
              <a:ea typeface="Arial" panose="020B0604020202090204"/>
              <a:cs typeface="Arial" panose="020B0604020202090204"/>
              <a:sym typeface="Arial" panose="020B0604020202090204"/>
            </a:endParaRPr>
          </a:p>
        </p:txBody>
      </p:sp>
      <p:sp>
        <p:nvSpPr>
          <p:cNvPr id="242" name="Google Shape;242;p31"/>
          <p:cNvSpPr txBox="1"/>
          <p:nvPr/>
        </p:nvSpPr>
        <p:spPr>
          <a:xfrm>
            <a:off x="2001374" y="2945380"/>
            <a:ext cx="5524500" cy="2763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1200" b="1">
                <a:solidFill>
                  <a:schemeClr val="lt1"/>
                </a:solidFill>
                <a:latin typeface="Arial" panose="020B0604020202090204"/>
                <a:ea typeface="Arial" panose="020B0604020202090204"/>
                <a:cs typeface="Arial" panose="020B0604020202090204"/>
                <a:sym typeface="Arial" panose="020B0604020202090204"/>
              </a:rPr>
              <a:t>https://infogram.com/edinburgh-festival-fringe-1hmr6g7d3wx0z6n?live</a:t>
            </a:r>
            <a:r>
              <a:rPr lang="zh-CN" sz="1200">
                <a:solidFill>
                  <a:schemeClr val="dk1"/>
                </a:solidFill>
                <a:latin typeface="Arial" panose="020B0604020202090204"/>
                <a:ea typeface="Arial" panose="020B0604020202090204"/>
                <a:cs typeface="Arial" panose="020B0604020202090204"/>
                <a:sym typeface="Arial" panose="020B0604020202090204"/>
              </a:rPr>
              <a:t> </a:t>
            </a:r>
            <a:endParaRPr sz="1200">
              <a:solidFill>
                <a:schemeClr val="dk1"/>
              </a:solidFill>
              <a:latin typeface="Arial" panose="020B0604020202090204"/>
              <a:ea typeface="Arial" panose="020B0604020202090204"/>
              <a:cs typeface="Arial" panose="020B0604020202090204"/>
              <a:sym typeface="Arial" panose="020B060402020209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46" name="Shape 246"/>
        <p:cNvGrpSpPr/>
        <p:nvPr/>
      </p:nvGrpSpPr>
      <p:grpSpPr>
        <a:xfrm>
          <a:off x="0" y="0"/>
          <a:ext cx="0" cy="0"/>
          <a:chOff x="0" y="0"/>
          <a:chExt cx="0" cy="0"/>
        </a:xfrm>
      </p:grpSpPr>
      <p:pic>
        <p:nvPicPr>
          <p:cNvPr id="247" name="Google Shape;247;p32"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1"/>
          <a:srcRect/>
          <a:stretch>
            <a:fillRect/>
          </a:stretch>
        </p:blipFill>
        <p:spPr>
          <a:xfrm rot="-10529118">
            <a:off x="712470" y="1431535"/>
            <a:ext cx="984408" cy="984408"/>
          </a:xfrm>
          <a:prstGeom prst="rect">
            <a:avLst/>
          </a:prstGeom>
          <a:noFill/>
          <a:ln>
            <a:noFill/>
          </a:ln>
        </p:spPr>
      </p:pic>
      <p:pic>
        <p:nvPicPr>
          <p:cNvPr id="248" name="Google Shape;248;p32"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2"/>
          <a:srcRect/>
          <a:stretch>
            <a:fillRect/>
          </a:stretch>
        </p:blipFill>
        <p:spPr>
          <a:xfrm rot="-4103292">
            <a:off x="4627951" y="1451061"/>
            <a:ext cx="945833" cy="945833"/>
          </a:xfrm>
          <a:prstGeom prst="rect">
            <a:avLst/>
          </a:prstGeom>
          <a:noFill/>
          <a:ln>
            <a:noFill/>
          </a:ln>
        </p:spPr>
      </p:pic>
      <p:sp>
        <p:nvSpPr>
          <p:cNvPr id="249" name="Google Shape;249;p32"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5125342" y="1718714"/>
            <a:ext cx="3348000" cy="3453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zh-CN" sz="1800" b="1">
                <a:solidFill>
                  <a:srgbClr val="262626"/>
                </a:solidFill>
                <a:latin typeface="Corbel" panose="020B0703020204020204"/>
                <a:ea typeface="Corbel" panose="020B0703020204020204"/>
                <a:cs typeface="Corbel" panose="020B0703020204020204"/>
                <a:sym typeface="Corbel" panose="020B0703020204020204"/>
              </a:rPr>
              <a:t>Rationale</a:t>
            </a:r>
            <a:r>
              <a:rPr lang="zh-CN" sz="1800" b="1">
                <a:solidFill>
                  <a:schemeClr val="dk1"/>
                </a:solidFill>
                <a:latin typeface="Corbel" panose="020B0703020204020204"/>
                <a:ea typeface="Corbel" panose="020B0703020204020204"/>
                <a:cs typeface="Corbel" panose="020B0703020204020204"/>
                <a:sym typeface="Corbel" panose="020B0703020204020204"/>
              </a:rPr>
              <a:t> for design choices</a:t>
            </a:r>
            <a:endParaRPr sz="1800" b="1">
              <a:solidFill>
                <a:srgbClr val="262626"/>
              </a:solidFill>
              <a:latin typeface="Corbel" panose="020B0703020204020204"/>
              <a:ea typeface="Corbel" panose="020B0703020204020204"/>
              <a:cs typeface="Corbel" panose="020B0703020204020204"/>
              <a:sym typeface="Corbel" panose="020B0703020204020204"/>
            </a:endParaRPr>
          </a:p>
        </p:txBody>
      </p:sp>
      <p:sp>
        <p:nvSpPr>
          <p:cNvPr id="250" name="Google Shape;250;p32"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4690550" y="2114000"/>
            <a:ext cx="3437100" cy="778200"/>
          </a:xfrm>
          <a:prstGeom prst="rect">
            <a:avLst/>
          </a:prstGeom>
          <a:noFill/>
          <a:ln>
            <a:noFill/>
          </a:ln>
        </p:spPr>
        <p:txBody>
          <a:bodyPr spcFirstLastPara="1" wrap="square" lIns="68575" tIns="34275" rIns="68575" bIns="34275" anchor="t" anchorCtr="0">
            <a:noAutofit/>
          </a:bodyPr>
          <a:lstStyle/>
          <a:p>
            <a:pPr marL="457200" marR="0" lvl="0" indent="0" algn="l" rtl="0">
              <a:lnSpc>
                <a:spcPct val="110000"/>
              </a:lnSpc>
              <a:spcBef>
                <a:spcPts val="0"/>
              </a:spcBef>
              <a:spcAft>
                <a:spcPts val="0"/>
              </a:spcAft>
              <a:buNone/>
            </a:pPr>
            <a:r>
              <a:rPr lang="zh-CN" sz="1100">
                <a:solidFill>
                  <a:srgbClr val="262626"/>
                </a:solidFill>
                <a:latin typeface="Corbel" panose="020B0703020204020204"/>
                <a:ea typeface="Corbel" panose="020B0703020204020204"/>
                <a:cs typeface="Corbel" panose="020B0703020204020204"/>
                <a:sym typeface="Corbel" panose="020B0703020204020204"/>
              </a:rPr>
              <a:t>In the early stage, we are committed to obtaining an accurate conclusion about who is the most successful, and found relevant literature and mathematical methods to quantify success, but we lack some key data. Therefore, we decided to consider from the perspective of the target users, with the help of these data that can affect the success, analyse how can Fringe be more accessible for them.</a:t>
            </a:r>
            <a:endParaRPr sz="1100">
              <a:solidFill>
                <a:srgbClr val="262626"/>
              </a:solidFill>
              <a:latin typeface="Corbel" panose="020B0703020204020204"/>
              <a:ea typeface="Corbel" panose="020B0703020204020204"/>
              <a:cs typeface="Corbel" panose="020B0703020204020204"/>
              <a:sym typeface="Corbel" panose="020B0703020204020204"/>
            </a:endParaRPr>
          </a:p>
        </p:txBody>
      </p:sp>
      <p:sp>
        <p:nvSpPr>
          <p:cNvPr id="251" name="Google Shape;251;p32"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txBox="1"/>
          <p:nvPr/>
        </p:nvSpPr>
        <p:spPr>
          <a:xfrm>
            <a:off x="1247775" y="1751099"/>
            <a:ext cx="1983000" cy="3453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zh-CN" sz="1800" b="1">
                <a:solidFill>
                  <a:srgbClr val="262626"/>
                </a:solidFill>
                <a:latin typeface="Corbel" panose="020B0703020204020204"/>
                <a:ea typeface="Corbel" panose="020B0703020204020204"/>
                <a:cs typeface="Corbel" panose="020B0703020204020204"/>
                <a:sym typeface="Corbel" panose="020B0703020204020204"/>
              </a:rPr>
              <a:t>Missing work</a:t>
            </a:r>
            <a:endParaRPr sz="1800" b="1">
              <a:solidFill>
                <a:srgbClr val="262626"/>
              </a:solidFill>
              <a:latin typeface="Corbel" panose="020B0703020204020204"/>
              <a:ea typeface="Corbel" panose="020B0703020204020204"/>
              <a:cs typeface="Corbel" panose="020B0703020204020204"/>
              <a:sym typeface="Corbel" panose="020B0703020204020204"/>
            </a:endParaRPr>
          </a:p>
        </p:txBody>
      </p:sp>
      <p:sp>
        <p:nvSpPr>
          <p:cNvPr id="252" name="Google Shape;252;p32"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1247775" y="2179725"/>
            <a:ext cx="2889900" cy="6006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zh-CN" sz="1100">
                <a:solidFill>
                  <a:srgbClr val="262626"/>
                </a:solidFill>
                <a:latin typeface="Corbel" panose="020B0703020204020204"/>
                <a:ea typeface="Corbel" panose="020B0703020204020204"/>
                <a:cs typeface="Corbel" panose="020B0703020204020204"/>
                <a:sym typeface="Corbel" panose="020B0703020204020204"/>
              </a:rPr>
              <a:t>As the factors affecting the success of the activities are complex, we can not draw an objective and accurate conclusion about who is the most successful. For example, although we can use the available data to analyze that comedy is the most frequently held activity type, it may be due to its low cost. In addition, the size of the venue and the duration of the event are also factors affecting the judgment.</a:t>
            </a:r>
            <a:endParaRPr sz="1100">
              <a:solidFill>
                <a:srgbClr val="262626"/>
              </a:solidFill>
              <a:latin typeface="Corbel" panose="020B0703020204020204"/>
              <a:ea typeface="Corbel" panose="020B0703020204020204"/>
              <a:cs typeface="Corbel" panose="020B0703020204020204"/>
              <a:sym typeface="Corbel" panose="020B0703020204020204"/>
            </a:endParaRPr>
          </a:p>
        </p:txBody>
      </p:sp>
      <p:sp>
        <p:nvSpPr>
          <p:cNvPr id="253" name="Google Shape;253;p32"/>
          <p:cNvSpPr txBox="1"/>
          <p:nvPr/>
        </p:nvSpPr>
        <p:spPr>
          <a:xfrm>
            <a:off x="2582227" y="627697"/>
            <a:ext cx="3979545" cy="391477"/>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zh-CN" sz="1800" b="1">
                <a:solidFill>
                  <a:srgbClr val="262626"/>
                </a:solidFill>
                <a:latin typeface="Josefin Sans"/>
                <a:ea typeface="Josefin Sans"/>
                <a:cs typeface="Josefin Sans"/>
                <a:sym typeface="Josefin Sans"/>
              </a:rPr>
              <a:t>- ANYTHING ELSE -</a:t>
            </a:r>
            <a:endParaRPr sz="2100" b="1">
              <a:solidFill>
                <a:srgbClr val="262626"/>
              </a:solidFill>
              <a:latin typeface="Poppins"/>
              <a:ea typeface="Poppins"/>
              <a:cs typeface="Poppins"/>
              <a:sym typeface="Poppi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57" name="Shape 257"/>
        <p:cNvGrpSpPr/>
        <p:nvPr/>
      </p:nvGrpSpPr>
      <p:grpSpPr>
        <a:xfrm>
          <a:off x="0" y="0"/>
          <a:ext cx="0" cy="0"/>
          <a:chOff x="0" y="0"/>
          <a:chExt cx="0" cy="0"/>
        </a:xfrm>
      </p:grpSpPr>
      <p:pic>
        <p:nvPicPr>
          <p:cNvPr id="258" name="Google Shape;258;p33"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1"/>
          <a:srcRect/>
          <a:stretch>
            <a:fillRect/>
          </a:stretch>
        </p:blipFill>
        <p:spPr>
          <a:xfrm rot="-6982792">
            <a:off x="5460958" y="-638936"/>
            <a:ext cx="3933004" cy="3933004"/>
          </a:xfrm>
          <a:prstGeom prst="rect">
            <a:avLst/>
          </a:prstGeom>
          <a:noFill/>
          <a:ln>
            <a:noFill/>
          </a:ln>
        </p:spPr>
      </p:pic>
      <p:sp>
        <p:nvSpPr>
          <p:cNvPr id="259" name="Google Shape;259;p33"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SpPr/>
          <p:nvPr/>
        </p:nvSpPr>
        <p:spPr>
          <a:xfrm>
            <a:off x="2681288" y="1437085"/>
            <a:ext cx="3781425" cy="2269331"/>
          </a:xfrm>
          <a:prstGeom prst="rect">
            <a:avLst/>
          </a:prstGeom>
          <a:solidFill>
            <a:srgbClr val="F2F2F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panose="020B0604020202090204"/>
              <a:ea typeface="Arial" panose="020B0604020202090204"/>
              <a:cs typeface="Arial" panose="020B0604020202090204"/>
              <a:sym typeface="Arial" panose="020B0604020202090204"/>
            </a:endParaRPr>
          </a:p>
        </p:txBody>
      </p:sp>
      <p:pic>
        <p:nvPicPr>
          <p:cNvPr id="260" name="Google Shape;260;p33"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2"/>
          <a:srcRect/>
          <a:stretch>
            <a:fillRect/>
          </a:stretch>
        </p:blipFill>
        <p:spPr>
          <a:xfrm>
            <a:off x="1227432" y="2571750"/>
            <a:ext cx="2171700" cy="2171700"/>
          </a:xfrm>
          <a:prstGeom prst="rect">
            <a:avLst/>
          </a:prstGeom>
          <a:noFill/>
          <a:ln>
            <a:noFill/>
          </a:ln>
        </p:spPr>
      </p:pic>
      <p:pic>
        <p:nvPicPr>
          <p:cNvPr id="261" name="Google Shape;261;p33" descr="e7d195523061f1c01d60fa9f1cfcbfb3d7dea265119d71e15FBB43640B43E9A75E03FE54C774D5D4779ED45933E78901D3CB0E69E39D04A9E1E9B25CF060C4BCA4D072860494D0D8E683C2FE58414E15FE152DAADBF0DD7294A6FBF24FC0A93C6934739833B03F2D265AA3598F7940EEAE6A5C6C61AC7297814E14D567A9C73910A91667EB4925FE"/>
          <p:cNvPicPr preferRelativeResize="0"/>
          <p:nvPr/>
        </p:nvPicPr>
        <p:blipFill rotWithShape="1">
          <a:blip r:embed="rId3"/>
          <a:srcRect/>
          <a:stretch>
            <a:fillRect/>
          </a:stretch>
        </p:blipFill>
        <p:spPr>
          <a:xfrm rot="3202021">
            <a:off x="255097" y="901923"/>
            <a:ext cx="1237988" cy="1237988"/>
          </a:xfrm>
          <a:prstGeom prst="rect">
            <a:avLst/>
          </a:prstGeom>
          <a:noFill/>
          <a:ln>
            <a:noFill/>
          </a:ln>
        </p:spPr>
      </p:pic>
      <p:sp>
        <p:nvSpPr>
          <p:cNvPr id="262" name="Google Shape;262;p33"/>
          <p:cNvSpPr txBox="1"/>
          <p:nvPr/>
        </p:nvSpPr>
        <p:spPr>
          <a:xfrm>
            <a:off x="3379946" y="2406015"/>
            <a:ext cx="2763203" cy="48387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Arial" panose="020B0604020202090204"/>
              <a:ea typeface="Arial" panose="020B0604020202090204"/>
              <a:cs typeface="Arial" panose="020B0604020202090204"/>
              <a:sym typeface="Arial" panose="020B0604020202090204"/>
            </a:endParaRPr>
          </a:p>
          <a:p>
            <a:pPr marL="0" marR="0" lvl="0" indent="0" algn="l" rtl="0">
              <a:spcBef>
                <a:spcPts val="0"/>
              </a:spcBef>
              <a:spcAft>
                <a:spcPts val="0"/>
              </a:spcAft>
              <a:buNone/>
            </a:pPr>
            <a:endParaRPr sz="1400">
              <a:solidFill>
                <a:schemeClr val="dk1"/>
              </a:solidFill>
              <a:latin typeface="Arial" panose="020B0604020202090204"/>
              <a:ea typeface="Arial" panose="020B0604020202090204"/>
              <a:cs typeface="Arial" panose="020B0604020202090204"/>
              <a:sym typeface="Arial" panose="020B0604020202090204"/>
            </a:endParaRPr>
          </a:p>
        </p:txBody>
      </p:sp>
      <p:sp>
        <p:nvSpPr>
          <p:cNvPr id="263" name="Google Shape;263;p33"/>
          <p:cNvSpPr txBox="1"/>
          <p:nvPr/>
        </p:nvSpPr>
        <p:spPr>
          <a:xfrm>
            <a:off x="3062050" y="1655925"/>
            <a:ext cx="3256200" cy="85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sz="1800" b="1">
                <a:solidFill>
                  <a:srgbClr val="262626"/>
                </a:solidFill>
                <a:latin typeface="Josefin Sans"/>
                <a:ea typeface="Josefin Sans"/>
                <a:cs typeface="Josefin Sans"/>
                <a:sym typeface="Josefin Sans"/>
              </a:rPr>
              <a:t>Ask audience a question?</a:t>
            </a:r>
            <a:endParaRPr sz="1800" b="1">
              <a:solidFill>
                <a:srgbClr val="262626"/>
              </a:solidFill>
              <a:latin typeface="Josefin Sans"/>
              <a:ea typeface="Josefin Sans"/>
              <a:cs typeface="Josefin Sans"/>
              <a:sym typeface="Josefin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4927</Words>
  <Application>WPS 表格</Application>
  <PresentationFormat/>
  <Paragraphs>100</Paragraphs>
  <Slides>10</Slides>
  <Notes>0</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10</vt:i4>
      </vt:variant>
    </vt:vector>
  </HeadingPairs>
  <TitlesOfParts>
    <vt:vector size="26" baseType="lpstr">
      <vt:lpstr>Arial</vt:lpstr>
      <vt:lpstr>方正书宋_GBK</vt:lpstr>
      <vt:lpstr>Wingdings</vt:lpstr>
      <vt:lpstr>Arial</vt:lpstr>
      <vt:lpstr>Poppins</vt:lpstr>
      <vt:lpstr>Josefin Sans Thin</vt:lpstr>
      <vt:lpstr>Calibri</vt:lpstr>
      <vt:lpstr>Corbel</vt:lpstr>
      <vt:lpstr>Josefin Sans</vt:lpstr>
      <vt:lpstr>Thonburi</vt:lpstr>
      <vt:lpstr>微软雅黑</vt:lpstr>
      <vt:lpstr>宋体</vt:lpstr>
      <vt:lpstr>Arial Unicode MS</vt:lpstr>
      <vt:lpstr>汉仪书宋二KW</vt:lpstr>
      <vt:lpstr>Simple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liweiran</cp:lastModifiedBy>
  <cp:revision>1</cp:revision>
  <dcterms:created xsi:type="dcterms:W3CDTF">2020-12-03T10:53:59Z</dcterms:created>
  <dcterms:modified xsi:type="dcterms:W3CDTF">2020-12-03T10:53:59Z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2052-1.2.0.1574</vt:lpwstr>
  </property>
</Properties>
</file>